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09D9"/>
    <a:srgbClr val="4908BE"/>
    <a:srgbClr val="0632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A54E8-75DE-4336-8B7A-704361F792B0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B44E9-24C7-4375-8369-0CD0805F7C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075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A54E8-75DE-4336-8B7A-704361F792B0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B44E9-24C7-4375-8369-0CD0805F7C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470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A54E8-75DE-4336-8B7A-704361F792B0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B44E9-24C7-4375-8369-0CD0805F7C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399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A54E8-75DE-4336-8B7A-704361F792B0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B44E9-24C7-4375-8369-0CD0805F7C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407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A54E8-75DE-4336-8B7A-704361F792B0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B44E9-24C7-4375-8369-0CD0805F7C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946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A54E8-75DE-4336-8B7A-704361F792B0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B44E9-24C7-4375-8369-0CD0805F7C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280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A54E8-75DE-4336-8B7A-704361F792B0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B44E9-24C7-4375-8369-0CD0805F7C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038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A54E8-75DE-4336-8B7A-704361F792B0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B44E9-24C7-4375-8369-0CD0805F7C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322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A54E8-75DE-4336-8B7A-704361F792B0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B44E9-24C7-4375-8369-0CD0805F7C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969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A54E8-75DE-4336-8B7A-704361F792B0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B44E9-24C7-4375-8369-0CD0805F7C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04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A54E8-75DE-4336-8B7A-704361F792B0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B44E9-24C7-4375-8369-0CD0805F7C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19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A54E8-75DE-4336-8B7A-704361F792B0}" type="datetimeFigureOut">
              <a:rPr lang="ru-RU" smtClean="0"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B44E9-24C7-4375-8369-0CD0805F7C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454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99556" y="224372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автономное учреждение</a:t>
            </a:r>
          </a:p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156»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726" y="1033519"/>
            <a:ext cx="2906924" cy="2627496"/>
          </a:xfrm>
          <a:prstGeom prst="rect">
            <a:avLst/>
          </a:prstGeom>
        </p:spPr>
      </p:pic>
      <p:pic>
        <p:nvPicPr>
          <p:cNvPr id="1028" name="Picture 4" descr="https://trafaret-decor.ru/sites/default/files/2022-12/%D0%A4%D0%B8%D0%BD%D0%B0%D0%BD%D1%81%D0%BE%D0%B2%D0%B0%D1%8F%20%D0%B3%D1%80%D0%B0%D0%BC%D0%BE%D1%82%D0%BD%D0%BE%D1%81%D1%82%D1%8C%20%D1%84%D0%BE%D0%BD%20%282%2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2" y="661737"/>
            <a:ext cx="10780295" cy="619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876926" y="3320716"/>
            <a:ext cx="9444790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«Основы финансовой грамотности для дошкольников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нормативно-правовое обеспечение, цель и задачи обучения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1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</a:t>
            </a:r>
            <a:endParaRPr lang="ru-RU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г.Оренбург</a:t>
            </a:r>
            <a:r>
              <a:rPr lang="ru-RU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2023 г.</a:t>
            </a:r>
            <a:endParaRPr lang="ru-RU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7841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 по экономик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9" t="-351" b="351"/>
          <a:stretch/>
        </p:blipFill>
        <p:spPr bwMode="auto">
          <a:xfrm>
            <a:off x="-12032" y="0"/>
            <a:ext cx="1220403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82052" y="372978"/>
            <a:ext cx="813334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Сила денег.</a:t>
            </a:r>
          </a:p>
          <a:p>
            <a:pPr algn="ctr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Наравне с землей, водой, воздухом и огнем, — деньги суть пятая стихия, с которой человеку чаще всего приходится считаться.</a:t>
            </a:r>
          </a:p>
          <a:p>
            <a:pPr algn="r">
              <a:lnSpc>
                <a:spcPct val="150000"/>
              </a:lnSpc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(Иосиф Бродский)</a:t>
            </a:r>
          </a:p>
        </p:txBody>
      </p:sp>
    </p:spTree>
    <p:extLst>
      <p:ext uri="{BB962C8B-B14F-4D97-AF65-F5344CB8AC3E}">
        <p14:creationId xmlns:p14="http://schemas.microsoft.com/office/powerpoint/2010/main" val="83146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96"/>
            <a:ext cx="12205250" cy="68582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7789" y="437440"/>
            <a:ext cx="11375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чем отличие финансовой грамотности и финансового воспитания?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59841" y="1637710"/>
            <a:ext cx="7971338" cy="1289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грамотность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единство знаний,  умений и ценностных установок, необходимых для принятия разумных финансовых решений и достижения финансового благополучия.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9841" y="3757662"/>
            <a:ext cx="7333664" cy="873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Финансовое воспитание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- оно восходит уже к духовно – нравственным и морально - этическим нормам правила финансового поведения.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093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7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625" y="-297"/>
            <a:ext cx="12205250" cy="685859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38462" y="2394285"/>
            <a:ext cx="6256421" cy="318836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52400" prst="angle"/>
            <a:bevelB w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47436" y="2684753"/>
            <a:ext cx="703847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воспитанность</a:t>
            </a:r>
          </a:p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+</a:t>
            </a:r>
          </a:p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грамотность</a:t>
            </a:r>
          </a:p>
          <a:p>
            <a:pPr algn="ctr"/>
            <a:r>
              <a:rPr lang="ru-RU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________________________________________________________________________________________________________</a:t>
            </a:r>
          </a:p>
          <a:p>
            <a:pPr algn="ctr"/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культура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1657" y="588701"/>
            <a:ext cx="87890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Деньгами надо уметь пользоваться, иначе они будут пользоваться тобой.                                                                                                                                                               </a:t>
            </a: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(древняя мудрость)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506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25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625" y="-297"/>
            <a:ext cx="12205250" cy="68585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77460" y="3428998"/>
            <a:ext cx="1549126" cy="1706080"/>
          </a:xfrm>
          <a:prstGeom prst="rect">
            <a:avLst/>
          </a:prstGeom>
          <a:solidFill>
            <a:srgbClr val="5309D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92506" y="3429000"/>
            <a:ext cx="1384954" cy="170607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0153" y="3429000"/>
            <a:ext cx="3041768" cy="1706078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0">
                <a:srgbClr val="FF0000"/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</a:gradFill>
        </p:spPr>
      </p:pic>
      <p:sp>
        <p:nvSpPr>
          <p:cNvPr id="11" name="TextBox 10"/>
          <p:cNvSpPr txBox="1"/>
          <p:nvPr/>
        </p:nvSpPr>
        <p:spPr>
          <a:xfrm>
            <a:off x="1544305" y="269507"/>
            <a:ext cx="708879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культура.</a:t>
            </a: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дифференциации и интеграции.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0256" y="4282039"/>
            <a:ext cx="14427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</a:t>
            </a:r>
            <a:endParaRPr lang="ru-RU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2961" y="4282039"/>
            <a:ext cx="1384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</a:t>
            </a:r>
            <a:endParaRPr lang="ru-RU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63624" y="4236106"/>
            <a:ext cx="13838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</a:t>
            </a:r>
            <a:endParaRPr lang="ru-RU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0257" y="5288966"/>
            <a:ext cx="2290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Дифференциация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00153" y="5236269"/>
            <a:ext cx="2013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28703" y="4236106"/>
            <a:ext cx="14427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</a:t>
            </a:r>
            <a:endParaRPr lang="ru-RU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54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94"/>
            <a:ext cx="12205250" cy="685859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221381" y="304378"/>
            <a:ext cx="103279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и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формированию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предпосылок </a:t>
            </a:r>
          </a:p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финансовой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грамотности у детей дошкольного возраста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885" y="1676725"/>
            <a:ext cx="869161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помочь детям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 войти в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социально-экономическую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 и способствовать у них формированию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 финансовой грамотности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3885" y="2373081"/>
            <a:ext cx="853761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en-US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понимать и ценить окружающий предметный мир (мир вещей как результат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труда людей);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уважать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людей, умеющих трудиться и честно зарабатывать деньги;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осознавать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взаимосвязь понятий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«труд — продукт — деньги»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«стоимость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от его качества»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видеть красоту человеческого творения;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признавать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авторитетными качества человека-хозяина: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бережливость,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рациональность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экономность, трудолюбие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вместе с тем —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щедрость, благородство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честность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отзывчивость, сочувствие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(примеры меценатства, материальной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взаимопомощи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поддержки и т. п.);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рационально оценивать способы и средства выполнения желаний,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собственные потребности, выстраивать их иерархию и временную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полученные умения и навыки в реальных жизненных ситуациях.</a:t>
            </a:r>
          </a:p>
        </p:txBody>
      </p:sp>
    </p:spTree>
    <p:extLst>
      <p:ext uri="{BB962C8B-B14F-4D97-AF65-F5344CB8AC3E}">
        <p14:creationId xmlns:p14="http://schemas.microsoft.com/office/powerpoint/2010/main" val="1447918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625" y="-297"/>
            <a:ext cx="12205250" cy="685859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7259" y="298383"/>
            <a:ext cx="84509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каким результатам должен стремится педагог при формировании у детей предпосылок финансовой грамотности</a:t>
            </a:r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0889" y="1314046"/>
            <a:ext cx="828735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адекватно употребляют в играх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занятиях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общении со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сверстниками 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взрослыми знакомые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экономические понятия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знают и называют разные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места 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 торговли: рынок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магазин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ярмарка, супермаркет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интернет-магазин;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знают российские деньги,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названия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валют ближнего и дальнего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зарубежья;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знают несколько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современных профессий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их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(например,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предприниматель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фермер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программист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модельер и др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случаях поломки, порчи вещей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игрушек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игр проявляют заботу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пытаются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исправить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свою или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чужую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оплошность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любят трудиться, делать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полезные предметы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себя и радовать других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бережно, рационально,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экономно используют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расходные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для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 и занятий (бумагу, карандаши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краски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материю и др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следуют правилу: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ничего не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выбрасывай зря, если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продлить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 вещи, лучше отдай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подари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порадуй другого, если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тебе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нужна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переживают случаи порчи,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ломки вещей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игрушек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удовольствием помогают взрослым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объясняют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оказания помощи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другим людям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30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625" y="-297"/>
            <a:ext cx="12205250" cy="68585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33061" y="2791327"/>
            <a:ext cx="67858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462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503</Words>
  <Application>Microsoft Office PowerPoint</Application>
  <PresentationFormat>Широкоэкранный</PresentationFormat>
  <Paragraphs>63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iskander</dc:creator>
  <cp:lastModifiedBy>iskander</cp:lastModifiedBy>
  <cp:revision>23</cp:revision>
  <dcterms:created xsi:type="dcterms:W3CDTF">2023-11-19T16:46:01Z</dcterms:created>
  <dcterms:modified xsi:type="dcterms:W3CDTF">2023-11-20T17:25:25Z</dcterms:modified>
</cp:coreProperties>
</file>