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7F7BB-77F4-B8A8-1E47-B8EF0D639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5724" y="1051919"/>
            <a:ext cx="8679915" cy="87232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ПЛАН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0E3BA5-CD31-4BF6-0D76-6FE2A0D5C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2749" y="2578485"/>
            <a:ext cx="8673427" cy="2180808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ru-RU" b="1" dirty="0"/>
              <a:t>ИСТОРИЯ ВОЛЕЙБОЛА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ОСНОВНЫЕ ПРАВИЛА ИГРЫ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ТЕХНИКА БЕЗОПАСНОСТИ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ОСНОВНЫЕ ПРИЁМЫ</a:t>
            </a:r>
          </a:p>
        </p:txBody>
      </p:sp>
    </p:spTree>
    <p:extLst>
      <p:ext uri="{BB962C8B-B14F-4D97-AF65-F5344CB8AC3E}">
        <p14:creationId xmlns:p14="http://schemas.microsoft.com/office/powerpoint/2010/main" val="131224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7E008-B46E-95C1-9062-CDFCC31C9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ИСТОРИЯ ВОЛЕЙБОЛА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2BA08D-110F-B532-9E2C-F727EE1AE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18-20 апреля 1947 в Париже состоялся первый конгресс Международный федерации волейбола (FIBV) с участием представителей 14 стран: Бельгии, Бразилии, Венгрии, Египта, Италии, Нидерландов, Польши, Португалии, </a:t>
            </a:r>
            <a:r>
              <a:rPr lang="ru-RU" dirty="0" err="1"/>
              <a:t>Румыни</a:t>
            </a:r>
            <a:r>
              <a:rPr lang="ru-RU" dirty="0"/>
              <a:t>, США, Уругвая, Франции, Чехословакии и Югославии, которые и стали первыми официальными членами FIBV. FIBV утвердила официальные международные правила.</a:t>
            </a:r>
          </a:p>
          <a:p>
            <a:r>
              <a:rPr lang="ru-RU" dirty="0"/>
              <a:t>Первым президентом FIBV был избран французский архитектор </a:t>
            </a:r>
            <a:r>
              <a:rPr lang="ru-RU" dirty="0">
                <a:solidFill>
                  <a:schemeClr val="accent1"/>
                </a:solidFill>
              </a:rPr>
              <a:t>Поль Либо, </a:t>
            </a:r>
            <a:r>
              <a:rPr lang="ru-RU" dirty="0" err="1"/>
              <a:t>вследствии</a:t>
            </a:r>
            <a:r>
              <a:rPr lang="ru-RU" dirty="0"/>
              <a:t> неоднократно переизбравшийся этот пост до 1984 года 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389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EB448-EB26-56B4-A021-865F0FB8D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7522FD0-AED4-C6E3-9AD2-71FD985B84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7758" y="0"/>
            <a:ext cx="12115031" cy="6858000"/>
          </a:xfrm>
        </p:spPr>
      </p:pic>
    </p:spTree>
    <p:extLst>
      <p:ext uri="{BB962C8B-B14F-4D97-AF65-F5344CB8AC3E}">
        <p14:creationId xmlns:p14="http://schemas.microsoft.com/office/powerpoint/2010/main" val="1663424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D76D6-7EB6-306A-FD0A-5F5E59148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1693333"/>
            <a:ext cx="3498979" cy="3113034"/>
          </a:xfrm>
        </p:spPr>
        <p:txBody>
          <a:bodyPr/>
          <a:lstStyle/>
          <a:p>
            <a:r>
              <a:rPr lang="ru-RU" dirty="0"/>
              <a:t>ТЕХНИКА БЕЗОПАСНОСТИ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09CAAF1-BB28-78B1-3BA4-A409D2A78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8100" y="1071761"/>
            <a:ext cx="6281738" cy="4711303"/>
          </a:xfrm>
        </p:spPr>
      </p:pic>
    </p:spTree>
    <p:extLst>
      <p:ext uri="{BB962C8B-B14F-4D97-AF65-F5344CB8AC3E}">
        <p14:creationId xmlns:p14="http://schemas.microsoft.com/office/powerpoint/2010/main" val="3415995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779CE-4B05-E3C7-1C1F-FDD4303B7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1D5B74A-3A21-7B6D-CCF3-79E7642BE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16191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FB5C7-F393-86CD-9E87-6F24D6553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626A5CC-355B-401C-191B-3F82F49C1C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576242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081828-AFD8-03B1-ED25-74DD98EB0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СЕРГЕЙ ЮРЬЕВИЧ ТЕТЮХИН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AC6CB44-5A2E-684B-8D2D-AC9D373BC9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657" y="1071761"/>
            <a:ext cx="6294181" cy="4711303"/>
          </a:xfrm>
        </p:spPr>
      </p:pic>
    </p:spTree>
    <p:extLst>
      <p:ext uri="{BB962C8B-B14F-4D97-AF65-F5344CB8AC3E}">
        <p14:creationId xmlns:p14="http://schemas.microsoft.com/office/powerpoint/2010/main" val="383722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FB28A-CC48-10A7-E35E-773D73AF0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ТАТЬЯНА КОЛЫШЕВА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9AF78A9-5B40-29D9-2398-588FC7C9D6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8100" y="1071761"/>
            <a:ext cx="6281738" cy="4711303"/>
          </a:xfrm>
        </p:spPr>
      </p:pic>
    </p:spTree>
    <p:extLst>
      <p:ext uri="{BB962C8B-B14F-4D97-AF65-F5344CB8AC3E}">
        <p14:creationId xmlns:p14="http://schemas.microsoft.com/office/powerpoint/2010/main" val="3527543373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 Light</vt:lpstr>
      <vt:lpstr>Rockwell</vt:lpstr>
      <vt:lpstr>Wingdings</vt:lpstr>
      <vt:lpstr>Атлас</vt:lpstr>
      <vt:lpstr>ПЛАН ПРЕЗЕНТАЦИИ</vt:lpstr>
      <vt:lpstr>ИСТОРИЯ ВОЛЕЙБОЛА</vt:lpstr>
      <vt:lpstr>Презентация PowerPoint</vt:lpstr>
      <vt:lpstr>ТЕХНИКА БЕЗОПАСНОСТИ</vt:lpstr>
      <vt:lpstr>Презентация PowerPoint</vt:lpstr>
      <vt:lpstr>Презентация PowerPoint</vt:lpstr>
      <vt:lpstr>СЕРГЕЙ ЮРЬЕВИЧ ТЕТЮХИН</vt:lpstr>
      <vt:lpstr>ТАТЬЯНА КОЛЫШЕВА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ПРЕЗЕНТАЦИИ</dc:title>
  <dc:creator>Гостевой пользователь</dc:creator>
  <cp:lastModifiedBy>Розалия Квятковская</cp:lastModifiedBy>
  <cp:revision>3</cp:revision>
  <dcterms:created xsi:type="dcterms:W3CDTF">2023-11-30T05:10:51Z</dcterms:created>
  <dcterms:modified xsi:type="dcterms:W3CDTF">2023-12-03T13:05:27Z</dcterms:modified>
</cp:coreProperties>
</file>