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5" d="100"/>
          <a:sy n="55" d="100"/>
        </p:scale>
        <p:origin x="-1806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img3.proshkolu.ru/content/media/pic/std/3000000/2696000/2695889-0c66fd01af7baae8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000240"/>
            <a:ext cx="3571900" cy="4608905"/>
          </a:xfrm>
          <a:prstGeom prst="rect">
            <a:avLst/>
          </a:prstGeom>
          <a:noFill/>
        </p:spPr>
      </p:pic>
      <p:pic>
        <p:nvPicPr>
          <p:cNvPr id="8" name="Picture 6" descr="http://crosti.ru/patterns/00/02/ab/ff18ea3d7c/%D0%9C%D1%8B%D1%88%D0%BA%D0%B0%20%D1%81%D0%BA%D1%80%D0%BE%D0%BC%D0%BD%D0%B8%D1%86%D0%B0-1.jpg"/>
          <p:cNvPicPr>
            <a:picLocks noChangeAspect="1" noChangeArrowheads="1"/>
          </p:cNvPicPr>
          <p:nvPr/>
        </p:nvPicPr>
        <p:blipFill>
          <a:blip r:embed="rId3"/>
          <a:srcRect r="14402" b="8553"/>
          <a:stretch>
            <a:fillRect/>
          </a:stretch>
        </p:blipFill>
        <p:spPr bwMode="auto">
          <a:xfrm>
            <a:off x="1214414" y="428604"/>
            <a:ext cx="4000528" cy="614366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Кошка с мышонком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500090"/>
            <a:ext cx="9144000" cy="6858000"/>
          </a:xfrm>
        </p:spPr>
      </p:pic>
      <p:pic>
        <p:nvPicPr>
          <p:cNvPr id="7171" name="Picture 3" descr="F:\Мои документы\Мамкины документы\Кошка с мышонком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500090"/>
            <a:ext cx="9146922" cy="7358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ышонка нет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8194" name="Picture 2" descr="F:\Мои документы\Мамкины документы\Мышонка нет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Портрет С.Я. Маршака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124" y="0"/>
            <a:ext cx="4714876" cy="6858000"/>
          </a:xfrm>
          <a:prstGeom prst="rect">
            <a:avLst/>
          </a:prstGeom>
        </p:spPr>
      </p:pic>
      <p:pic>
        <p:nvPicPr>
          <p:cNvPr id="1026" name="Picture 2" descr="F:\Мои документы\Мамкины документы\обложка сказки о глупом мышь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42912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ышь с мышонком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1026" name="Picture 2" descr="F:\Мои документы\Мамкины документы\Мышь с мышонком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Утка с мышонком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Жаба с мышонком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2050" name="Picture 2" descr="F:\Мои документы\Мамкины документы\Жаба с мышонком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Лошадь с мышонком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7436" y="-1"/>
            <a:ext cx="9151436" cy="6863279"/>
          </a:xfrm>
        </p:spPr>
      </p:pic>
      <p:pic>
        <p:nvPicPr>
          <p:cNvPr id="3075" name="Picture 3" descr="F:\Мои документы\Мамкины документы\Лошадь с мышонком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винья с мышонком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4098" name="Picture 2" descr="F:\Мои документы\Мамкины документы\Свинья с мышонком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урица с мышонком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122" name="Picture 2" descr="F:\Мои документы\Мамкины документы\Курица с мышонком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Щука с мышоно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6146" name="Picture 2" descr="F:\Мои документы\Мамкины документы\Щука с мышоно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0</Words>
  <PresentationFormat>Экран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Актёр</dc:creator>
  <cp:lastModifiedBy>Пользователь</cp:lastModifiedBy>
  <cp:revision>16</cp:revision>
  <dcterms:created xsi:type="dcterms:W3CDTF">2012-12-10T15:29:56Z</dcterms:created>
  <dcterms:modified xsi:type="dcterms:W3CDTF">2015-12-01T21:29:31Z</dcterms:modified>
</cp:coreProperties>
</file>