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3" r:id="rId3"/>
    <p:sldId id="269" r:id="rId4"/>
    <p:sldId id="273" r:id="rId5"/>
    <p:sldId id="264" r:id="rId6"/>
    <p:sldId id="271" r:id="rId7"/>
    <p:sldId id="270" r:id="rId8"/>
    <p:sldId id="266" r:id="rId9"/>
    <p:sldId id="260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9" autoAdjust="0"/>
    <p:restoredTop sz="94660"/>
  </p:normalViewPr>
  <p:slideViewPr>
    <p:cSldViewPr>
      <p:cViewPr>
        <p:scale>
          <a:sx n="89" d="100"/>
          <a:sy n="89" d="100"/>
        </p:scale>
        <p:origin x="115" y="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F74DA-A3F5-4F82-B09B-B1330A45F12A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E5DA4-2E02-4E75-A8ED-9AF5845767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44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4E5DA4-2E02-4E75-A8ED-9AF58457671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44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266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0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67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2385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487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1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37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29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8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83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8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5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608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23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8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0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1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946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стим\steam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966" y="4293096"/>
            <a:ext cx="7792036" cy="240946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ОБЩЕОБРАЗОВАТЕЛЬНАЯ ОБЩЕРАЗВИВАЮЩАЯ ПРОГРАММА ЕСТЕСТВЕННОНАУЧНОЙ НАПРАВЛЕННОСТИ 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«МАЛЕНЬКИЕ ИССЛЕДОВАТЕЛИ»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52600" y="3581400"/>
            <a:ext cx="6593681" cy="114300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</a:t>
            </a:r>
            <a:r>
              <a:rPr lang="ru-RU" b="1" dirty="0" smtClean="0">
                <a:solidFill>
                  <a:srgbClr val="FF0000"/>
                </a:solidFill>
              </a:rPr>
              <a:t> :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Шульгина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мария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533400"/>
            <a:ext cx="7391400" cy="942973"/>
          </a:xfrm>
          <a:solidFill>
            <a:schemeClr val="tx1"/>
          </a:solidFill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приёмы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856058" y="1752600"/>
            <a:ext cx="7429500" cy="4046538"/>
          </a:xfrm>
          <a:solidFill>
            <a:schemeClr val="tx1"/>
          </a:solidFill>
        </p:spPr>
        <p:txBody>
          <a:bodyPr>
            <a:normAutofit fontScale="62500" lnSpcReduction="20000"/>
          </a:bodyPr>
          <a:lstStyle/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проблемной ситуации</a:t>
            </a:r>
          </a:p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инструкций</a:t>
            </a:r>
          </a:p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действий по указанию детей</a:t>
            </a:r>
          </a:p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«намеренная ошибка»</a:t>
            </a:r>
          </a:p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Проговаривание хода предстоящих действий</a:t>
            </a:r>
          </a:p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каждому ребёнку возможности задать вопрос взрослому или другому ребёнку</a:t>
            </a:r>
          </a:p>
          <a:p>
            <a:pPr marL="285750" indent="-285750">
              <a:buFontTx/>
              <a:buChar char="-"/>
            </a:pPr>
            <a:r>
              <a:rPr lang="ru-RU" sz="2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Фиксирование результатов наблюдений в альбоме для последующего повторения и закрепления</a:t>
            </a:r>
            <a:endParaRPr lang="ru-RU" sz="29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35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599759" cy="14478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Эксперимент со свечой и стаканом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90800"/>
            <a:ext cx="3659187" cy="27443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90800"/>
            <a:ext cx="3656013" cy="2742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01300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лимон и яблоко – друзья»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86000"/>
            <a:ext cx="3659187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286000"/>
            <a:ext cx="3048000" cy="3770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49948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856060" y="618518"/>
            <a:ext cx="7525940" cy="1478570"/>
          </a:xfrm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Цветной взрыв в молоке»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62200"/>
            <a:ext cx="32004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362200"/>
            <a:ext cx="32766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46214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Волшебники-магниты»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667000"/>
            <a:ext cx="3327598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67000"/>
            <a:ext cx="335280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97193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« тонет- не тонет»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95600"/>
            <a:ext cx="3656013" cy="3276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895600"/>
            <a:ext cx="3659187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97692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675959" cy="147857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 ФИКСИРУЕМ И  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ЗАКРЕПЛЯЕМ»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200400"/>
            <a:ext cx="3659187" cy="27443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0400"/>
            <a:ext cx="3656013" cy="2742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67748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18518"/>
            <a:ext cx="7218759" cy="1478570"/>
          </a:xfrm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« РАДУЖНЫЙ ДОЖДЬ»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38400"/>
            <a:ext cx="3276600" cy="39227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438400"/>
            <a:ext cx="3276600" cy="39227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5734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стим\steam2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00069" y="4436508"/>
            <a:ext cx="7792036" cy="24094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8883" y="2924944"/>
            <a:ext cx="8374408" cy="1107996"/>
          </a:xfrm>
          <a:prstGeom prst="rect">
            <a:avLst/>
          </a:prstGeom>
          <a:solidFill>
            <a:srgbClr val="002060"/>
          </a:solidFill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внимание!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869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58200" cy="1419944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400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none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ПРОГРАММЫ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4171" y="1905000"/>
            <a:ext cx="8568951" cy="3046988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Программа «Маленькие  исследователи» направленна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на потребность ребёнка в познании окружающего мира, на новые впечатления, которые лежат в основе возникновения и развития неистощимой исследовательской деятельности. Чем разнообразнее и интенсивнее поисковая деятельность, тем больше новой информации получает ребёнок, тем быстрее и полноценнее он развивается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445224"/>
            <a:ext cx="1804407" cy="12380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5349058"/>
            <a:ext cx="1873677" cy="12821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2000"/>
            <a:ext cx="7505700" cy="1481137"/>
          </a:xfrm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Новизна программы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33400" y="2590800"/>
            <a:ext cx="7429500" cy="2670176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в образовательный процесс ДОУ по опытно- экспериментальной деятельности 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STEM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2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стим\steam2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7792036" cy="2409468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7069038" cy="3293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7952">
            <a:off x="6870205" y="2922408"/>
            <a:ext cx="2023470" cy="1435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646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8" y="188640"/>
            <a:ext cx="8964488" cy="1143000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cap="none" spc="-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b="1" cap="none" spc="-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STEM-</a:t>
            </a:r>
            <a:r>
              <a:rPr lang="ru-RU" sz="4000" b="1" cap="none" spc="-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образование: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980728" y="-14030651"/>
            <a:ext cx="10945216" cy="5335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Интегрированное обучение по темам, а не по предметам.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Применение научно-технических знаний в реальной жизни.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навыков критического мышления и разрешения проблем.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Формирование уверенности в своих силах.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Активная коммуникация и командная работа.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интереса к техническим дисциплинам.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Креативные и инновационные подходы к проектам.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мотивации к техническому творчеству через детские виды деятельности с учётом возрастных и индивидуальных особенностей каждого ребёнка.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Ранняя профессиональная ориентация.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Подготовка детей к технологическим инновациям жизни.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STEM, как дополнение к обязательной части основной образовательной программы (ООП).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Calibri" panose="020F0502020204030204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556792"/>
            <a:ext cx="8352928" cy="473975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темам, а не по предметам.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Применение научно-технических знаний в реальной жизни.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навыков критического мышления и разрешения проблем.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Формирование уверенности в своих силах.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Активная коммуникация и командная работа.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интереса к техническим дисциплинам.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инновационные подходы к проектам.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мотивации к техническому творчеству через детские виды деятельности с учётом возрастных и индивидуальных особенностей каждого ребёнка.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Ранняя профессиональная ориентация.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Подготовка детей к технологическим инновациям жизни.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STEM, как дополнение к обязательной части основной образовательной программы (ООП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7952">
            <a:off x="7768952" y="5674165"/>
            <a:ext cx="1157967" cy="821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88640"/>
            <a:ext cx="8515672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60848"/>
            <a:ext cx="8208912" cy="403187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задачей программы является формирование умение делать выводы и умозаключения, доказывая свою точку зрения через поисково-исследовательскую деятельность, что является  необходимым условием полноценного развития ребёнка, играет неоценимую</a:t>
            </a:r>
          </a:p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в формировании детской личности.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1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88640"/>
            <a:ext cx="7950678" cy="13234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Цель программы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568951" cy="2862322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формированию и развитию познавательных интересов детей посредством опытно-экспериментальной деятельности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58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58066" cy="838200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ЗАДАЧИ ПРОГРАММЫ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85800" y="1371600"/>
            <a:ext cx="7656944" cy="5257800"/>
          </a:xfrm>
          <a:solidFill>
            <a:schemeClr val="tx1"/>
          </a:solidFill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Обучающие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систематизировать элементарные естественнонаучные и экологические представления детей.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стремление к поисково-познавательной деятельности.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овладению приемами практического взаимодействия с окружающими предметами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мыслительную  активность, умение наблюдать, анализировать, делать выводы.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Воспитывающие 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познанию окружающего мира.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Стимулировать желание детей экспериментировать.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коммуникативные навыки.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Адресат программы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бъект 18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 Маленькие исследователи» разработана для детей в возрасте 6-7 лет с учётом  характерных особенностей старшего дошкольного возраста.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633</TotalTime>
  <Words>508</Words>
  <Application>Microsoft Office PowerPoint</Application>
  <PresentationFormat>Экран (4:3)</PresentationFormat>
  <Paragraphs>65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Контур</vt:lpstr>
      <vt:lpstr>ДОПОЛНИТЕЛЬНАЯ ОБЩЕОБРАЗОВАТЕЛЬНАЯ ОБЩЕРАЗВИВАЮЩАЯ ПРОГРАММА ЕСТЕСТВЕННОНАУЧНОЙ НАПРАВЛЕННОСТИ  «МАЛЕНЬКИЕ ИССЛЕДОВАТЕЛИ»</vt:lpstr>
      <vt:lpstr> НАПРАВЛЕННОСТЬ ПРОГРАММЫ</vt:lpstr>
      <vt:lpstr>      Новизна программы</vt:lpstr>
      <vt:lpstr>Презентация PowerPoint</vt:lpstr>
      <vt:lpstr> STEM-образование:</vt:lpstr>
      <vt:lpstr>Презентация PowerPoint</vt:lpstr>
      <vt:lpstr>Презентация PowerPoint</vt:lpstr>
      <vt:lpstr>ЗАДАЧИ ПРОГРАММЫ</vt:lpstr>
      <vt:lpstr>      Адресат программы</vt:lpstr>
      <vt:lpstr>        Игровые приёмы</vt:lpstr>
      <vt:lpstr>     Эксперимент со свечой и стаканом</vt:lpstr>
      <vt:lpstr>« лимон и яблоко – друзья»</vt:lpstr>
      <vt:lpstr>« Цветной взрыв в молоке»</vt:lpstr>
      <vt:lpstr>« Волшебники-магниты»</vt:lpstr>
      <vt:lpstr>        « тонет- не тонет»</vt:lpstr>
      <vt:lpstr> « ФИКСИРУЕМ И                                     ЗАКРЕПЛЯЕМ»</vt:lpstr>
      <vt:lpstr>       « РАДУЖНЫЙ ДОЖДЬ»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- технологии</dc:title>
  <dc:creator>мария</dc:creator>
  <cp:lastModifiedBy>komp</cp:lastModifiedBy>
  <cp:revision>39</cp:revision>
  <dcterms:created xsi:type="dcterms:W3CDTF">2018-05-19T12:19:45Z</dcterms:created>
  <dcterms:modified xsi:type="dcterms:W3CDTF">2023-12-04T10:17:35Z</dcterms:modified>
</cp:coreProperties>
</file>