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sldIdLst>
    <p:sldId id="256" r:id="rId2"/>
    <p:sldId id="262" r:id="rId3"/>
    <p:sldId id="257" r:id="rId4"/>
    <p:sldId id="258" r:id="rId5"/>
    <p:sldId id="263" r:id="rId6"/>
    <p:sldId id="264" r:id="rId7"/>
    <p:sldId id="265" r:id="rId8"/>
    <p:sldId id="259" r:id="rId9"/>
    <p:sldId id="268" r:id="rId10"/>
    <p:sldId id="278" r:id="rId11"/>
    <p:sldId id="260" r:id="rId12"/>
    <p:sldId id="266" r:id="rId13"/>
    <p:sldId id="261" r:id="rId14"/>
    <p:sldId id="267" r:id="rId15"/>
    <p:sldId id="269" r:id="rId16"/>
    <p:sldId id="270" r:id="rId17"/>
    <p:sldId id="271" r:id="rId18"/>
    <p:sldId id="274" r:id="rId19"/>
    <p:sldId id="275" r:id="rId20"/>
    <p:sldId id="272" r:id="rId21"/>
    <p:sldId id="273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6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1" y="1412776"/>
            <a:ext cx="7305700" cy="4536504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Профилактика экстремизма .Маркеры деструктивного поведения несовершеннолетних .Психологический портрет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07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изображения </a:t>
            </a:r>
            <a:endParaRPr lang="ru-RU" dirty="0"/>
          </a:p>
        </p:txBody>
      </p:sp>
      <p:pic>
        <p:nvPicPr>
          <p:cNvPr id="4" name="Picture 2" descr="https://i.pinimg.com/originals/4f/38/98/4f389859bcd15cdc8394791f6370e8d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6615" y="1752600"/>
            <a:ext cx="3690770" cy="4373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Вербальные маркеры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Упоминание имен </a:t>
            </a:r>
            <a:r>
              <a:rPr lang="ru-RU" dirty="0" err="1" smtClean="0"/>
              <a:t>скулшутеров</a:t>
            </a:r>
            <a:r>
              <a:rPr lang="ru-RU" dirty="0" smtClean="0"/>
              <a:t>( Эрик </a:t>
            </a:r>
            <a:r>
              <a:rPr lang="ru-RU" dirty="0" err="1" smtClean="0"/>
              <a:t>Харрис,Дилан</a:t>
            </a:r>
            <a:r>
              <a:rPr lang="ru-RU" dirty="0" smtClean="0"/>
              <a:t> </a:t>
            </a:r>
            <a:r>
              <a:rPr lang="ru-RU" dirty="0" err="1" smtClean="0"/>
              <a:t>Клиболд,Влад</a:t>
            </a:r>
            <a:r>
              <a:rPr lang="ru-RU" dirty="0" smtClean="0"/>
              <a:t> Росляков и др.)</a:t>
            </a:r>
          </a:p>
          <a:p>
            <a:r>
              <a:rPr lang="ru-RU" dirty="0" smtClean="0"/>
              <a:t>Оправдание поступков </a:t>
            </a:r>
            <a:r>
              <a:rPr lang="ru-RU" dirty="0" err="1" smtClean="0"/>
              <a:t>скулшутеров,высказывания</a:t>
            </a:r>
            <a:r>
              <a:rPr lang="ru-RU" dirty="0" smtClean="0"/>
              <a:t> о подготовке к собственному « </a:t>
            </a:r>
            <a:r>
              <a:rPr lang="ru-RU" dirty="0" err="1"/>
              <a:t>К</a:t>
            </a:r>
            <a:r>
              <a:rPr lang="ru-RU" dirty="0" err="1" smtClean="0"/>
              <a:t>олумбайну</a:t>
            </a:r>
            <a:r>
              <a:rPr lang="ru-RU" dirty="0" smtClean="0"/>
              <a:t>» и др.</a:t>
            </a:r>
          </a:p>
          <a:p>
            <a:r>
              <a:rPr lang="ru-RU" dirty="0" smtClean="0"/>
              <a:t>Разговор о суициде ,либо о планах предстоящего самоубийства . « Завтра всем станет легче», «Я больше не буду ни для </a:t>
            </a:r>
            <a:r>
              <a:rPr lang="ru-RU" smtClean="0"/>
              <a:t>кого проблемой ».</a:t>
            </a:r>
            <a:endParaRPr lang="ru-RU" dirty="0" smtClean="0"/>
          </a:p>
          <a:p>
            <a:r>
              <a:rPr lang="ru-RU" dirty="0" smtClean="0"/>
              <a:t>Отсутствие планов на будущее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Эмоциональные маркеры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Смена эмоционального фона (жизнерадостный подросток вдруг стал замкнутым ) </a:t>
            </a:r>
          </a:p>
          <a:p>
            <a:r>
              <a:rPr lang="ru-RU" dirty="0" smtClean="0"/>
              <a:t>Снижение интереса к учебе и прежним </a:t>
            </a:r>
            <a:r>
              <a:rPr lang="ru-RU" dirty="0" smtClean="0"/>
              <a:t>интересам</a:t>
            </a:r>
          </a:p>
          <a:p>
            <a:r>
              <a:rPr lang="ru-RU" dirty="0" smtClean="0"/>
              <a:t>Внешний локус контроля</a:t>
            </a:r>
            <a:endParaRPr lang="ru-RU" dirty="0" smtClean="0"/>
          </a:p>
          <a:p>
            <a:r>
              <a:rPr lang="ru-RU" dirty="0" smtClean="0"/>
              <a:t>Нарушение межличностных коммуникации: замкнутость в отношениях с семьей и друзьями, изменение прежнего круга общения: потеря старых друзей, отсутствие желания находить новых.</a:t>
            </a:r>
          </a:p>
          <a:p>
            <a:r>
              <a:rPr lang="ru-RU" dirty="0"/>
              <a:t>Наличие у ребенка частых вспышек агрессии, эмоционального возбуждения, раздражения, гнева по незначительным поводам либо подавленности, пониженного настроения, плаксивости.</a:t>
            </a:r>
          </a:p>
          <a:p>
            <a:r>
              <a:rPr lang="ru-RU" dirty="0"/>
              <a:t>Замкнутость, необщительность, дистанцированность, изолированность ребенка, нежелание общаться с родственниками или друзьями, нежелание рассказывать о своей жизни, проблемах, о том, что происходит в школе и с друзьями.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4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Словарик «СУЛШУТЕРА»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en-US" dirty="0" smtClean="0"/>
              <a:t>NBK</a:t>
            </a:r>
            <a:r>
              <a:rPr lang="ru-RU" dirty="0" smtClean="0"/>
              <a:t>» - « </a:t>
            </a:r>
            <a:r>
              <a:rPr lang="en-US" dirty="0" smtClean="0"/>
              <a:t>Natura</a:t>
            </a:r>
            <a:r>
              <a:rPr lang="en-US" dirty="0"/>
              <a:t>l</a:t>
            </a:r>
            <a:r>
              <a:rPr lang="en-US" dirty="0" smtClean="0"/>
              <a:t> Born Killers</a:t>
            </a:r>
            <a:r>
              <a:rPr lang="ru-RU" dirty="0" smtClean="0"/>
              <a:t>» </a:t>
            </a:r>
            <a:r>
              <a:rPr lang="en-US" dirty="0" smtClean="0"/>
              <a:t>- </a:t>
            </a:r>
            <a:r>
              <a:rPr lang="ru-RU" dirty="0" smtClean="0"/>
              <a:t>название картины Оливера Стоуна , «Прирожденные убийцы» на английском языке. Аббревиатурой «</a:t>
            </a:r>
            <a:r>
              <a:rPr lang="en-US" dirty="0" smtClean="0"/>
              <a:t>NBK</a:t>
            </a:r>
            <a:r>
              <a:rPr lang="ru-RU" dirty="0" smtClean="0"/>
              <a:t>» Эрик Харрис и </a:t>
            </a:r>
            <a:r>
              <a:rPr lang="ru-RU" dirty="0" err="1" smtClean="0"/>
              <a:t>Дилан</a:t>
            </a:r>
            <a:r>
              <a:rPr lang="ru-RU" dirty="0" smtClean="0"/>
              <a:t> Клиболд обозначали предстоящее массовое убийство.</a:t>
            </a:r>
          </a:p>
          <a:p>
            <a:r>
              <a:rPr lang="ru-RU" dirty="0" smtClean="0"/>
              <a:t>«Водка» ( «</a:t>
            </a:r>
            <a:r>
              <a:rPr lang="en-US" dirty="0" smtClean="0"/>
              <a:t>Vodka</a:t>
            </a:r>
            <a:r>
              <a:rPr lang="ru-RU" dirty="0" smtClean="0"/>
              <a:t>») – один из псевдонимов </a:t>
            </a:r>
            <a:r>
              <a:rPr lang="ru-RU" dirty="0" err="1" smtClean="0"/>
              <a:t>Дилана</a:t>
            </a:r>
            <a:r>
              <a:rPr lang="ru-RU" dirty="0" smtClean="0"/>
              <a:t> </a:t>
            </a:r>
            <a:r>
              <a:rPr lang="ru-RU" dirty="0" err="1" smtClean="0"/>
              <a:t>Клиболда</a:t>
            </a:r>
            <a:r>
              <a:rPr lang="ru-RU" dirty="0" smtClean="0"/>
              <a:t> в интернете.</a:t>
            </a:r>
          </a:p>
          <a:p>
            <a:r>
              <a:rPr lang="ru-RU" dirty="0" smtClean="0"/>
              <a:t>«</a:t>
            </a:r>
            <a:r>
              <a:rPr lang="en-US" smtClean="0"/>
              <a:t>Reb</a:t>
            </a:r>
            <a:r>
              <a:rPr lang="ru-RU" smtClean="0"/>
              <a:t>» </a:t>
            </a:r>
            <a:r>
              <a:rPr lang="ru-RU" dirty="0" smtClean="0"/>
              <a:t>– сокращенно от слова мятежник </a:t>
            </a:r>
            <a:r>
              <a:rPr lang="en-US" dirty="0" smtClean="0"/>
              <a:t>Rebel </a:t>
            </a:r>
            <a:r>
              <a:rPr lang="ru-RU" dirty="0" smtClean="0"/>
              <a:t>один из псевдонимов Эрика Харриса в интернете </a:t>
            </a:r>
          </a:p>
          <a:p>
            <a:r>
              <a:rPr lang="ru-RU" dirty="0" smtClean="0"/>
              <a:t>«ПУ» – </a:t>
            </a:r>
            <a:r>
              <a:rPr lang="ru-RU" dirty="0" err="1" smtClean="0"/>
              <a:t>аббревитаура</a:t>
            </a:r>
            <a:r>
              <a:rPr lang="ru-RU" dirty="0" smtClean="0"/>
              <a:t> отсылает к фильму. Этой аббревиатурой обозначали массовое убийство.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52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Словарик «</a:t>
            </a:r>
            <a:r>
              <a:rPr lang="ru-RU" dirty="0" err="1" smtClean="0"/>
              <a:t>Скулшутера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Джоки</a:t>
            </a:r>
            <a:r>
              <a:rPr lang="ru-RU" dirty="0" smtClean="0"/>
              <a:t>» –отсылка к сленговому обозначению </a:t>
            </a:r>
            <a:r>
              <a:rPr lang="ru-RU" dirty="0" err="1" smtClean="0"/>
              <a:t>спортсменов,которым</a:t>
            </a:r>
            <a:r>
              <a:rPr lang="ru-RU" dirty="0" smtClean="0"/>
              <a:t> пользовались Эрик Харрис в интернете </a:t>
            </a:r>
          </a:p>
          <a:p>
            <a:r>
              <a:rPr lang="ru-RU" dirty="0" smtClean="0"/>
              <a:t>«</a:t>
            </a:r>
            <a:r>
              <a:rPr lang="en-US" dirty="0" smtClean="0"/>
              <a:t>Natural selection</a:t>
            </a:r>
            <a:r>
              <a:rPr lang="ru-RU" dirty="0" smtClean="0"/>
              <a:t>»</a:t>
            </a:r>
            <a:r>
              <a:rPr lang="en-US" dirty="0" smtClean="0"/>
              <a:t> - </a:t>
            </a:r>
            <a:r>
              <a:rPr lang="ru-RU" dirty="0" smtClean="0"/>
              <a:t>в день совершения убийства в школе </a:t>
            </a:r>
            <a:r>
              <a:rPr lang="ru-RU" dirty="0" err="1" smtClean="0"/>
              <a:t>Колумбаин</a:t>
            </a:r>
            <a:r>
              <a:rPr lang="ru-RU" dirty="0" smtClean="0"/>
              <a:t> на одном  из убийц была надета белая футболка с данной надписью черными буквами.</a:t>
            </a:r>
          </a:p>
          <a:p>
            <a:r>
              <a:rPr lang="ru-RU" dirty="0" smtClean="0"/>
              <a:t>« </a:t>
            </a:r>
            <a:r>
              <a:rPr lang="en-US" dirty="0" smtClean="0"/>
              <a:t>wrath</a:t>
            </a:r>
            <a:r>
              <a:rPr lang="ru-RU" dirty="0" smtClean="0"/>
              <a:t>» гнев – в день совершения массового убийства в школе </a:t>
            </a:r>
            <a:r>
              <a:rPr lang="ru-RU" dirty="0" err="1" smtClean="0"/>
              <a:t>Колумбайн</a:t>
            </a:r>
            <a:r>
              <a:rPr lang="ru-RU" dirty="0" smtClean="0"/>
              <a:t> на одном из убийц была надета белая футболка с данной надписью черными буквами.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1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Субкультура «</a:t>
            </a:r>
            <a:r>
              <a:rPr lang="ru-RU" dirty="0" err="1" smtClean="0"/>
              <a:t>оффников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это</a:t>
            </a:r>
            <a:r>
              <a:rPr lang="ru-RU" dirty="0" smtClean="0"/>
              <a:t> молодежное движение, сеть разрозненных сообществ по всей России, состоящих из подростков от 12 до 18 лет, подражающим </a:t>
            </a:r>
            <a:r>
              <a:rPr lang="ru-RU" dirty="0" err="1" smtClean="0"/>
              <a:t>околофутбольным</a:t>
            </a:r>
            <a:r>
              <a:rPr lang="ru-RU" dirty="0" smtClean="0"/>
              <a:t> фанатам 1990</a:t>
            </a:r>
          </a:p>
          <a:p>
            <a:r>
              <a:rPr lang="ru-RU" dirty="0" smtClean="0"/>
              <a:t>В </a:t>
            </a:r>
            <a:r>
              <a:rPr lang="ru-RU" dirty="0"/>
              <a:t>эту группировку входят молодые люди, которые любят проявлять агрессию и регулярно участвуют в коллективных драках. Унижения жертв часто снимаются на видео, после чего выкладываются на </a:t>
            </a:r>
            <a:r>
              <a:rPr lang="ru-RU" dirty="0" err="1"/>
              <a:t>YouTube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621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маркеры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Отличительный знак</a:t>
            </a:r>
            <a:r>
              <a:rPr lang="ru-RU" dirty="0"/>
              <a:t> — </a:t>
            </a:r>
            <a:r>
              <a:rPr lang="ru-RU" dirty="0" smtClean="0"/>
              <a:t>нашивка-компас.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7625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8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маркеры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футболки </a:t>
            </a:r>
            <a:r>
              <a:rPr lang="ru-RU" dirty="0"/>
              <a:t>и ветровки </a:t>
            </a:r>
            <a:r>
              <a:rPr lang="ru-RU" dirty="0" err="1"/>
              <a:t>Stone</a:t>
            </a:r>
            <a:r>
              <a:rPr lang="ru-RU" dirty="0"/>
              <a:t> </a:t>
            </a:r>
            <a:r>
              <a:rPr lang="ru-RU" dirty="0" err="1"/>
              <a:t>Island</a:t>
            </a:r>
            <a:r>
              <a:rPr lang="ru-RU" dirty="0"/>
              <a:t>;</a:t>
            </a:r>
          </a:p>
          <a:p>
            <a:r>
              <a:rPr lang="ru-RU" dirty="0" smtClean="0"/>
              <a:t>футболки </a:t>
            </a:r>
            <a:r>
              <a:rPr lang="ru-RU" dirty="0"/>
              <a:t>«Спутник 1985»;</a:t>
            </a:r>
          </a:p>
          <a:p>
            <a:r>
              <a:rPr lang="ru-RU" dirty="0"/>
              <a:t>футболки «Невиновных нет»;</a:t>
            </a:r>
          </a:p>
          <a:p>
            <a:r>
              <a:rPr lang="ru-RU" dirty="0"/>
              <a:t>парки и куртки в военном стиле бренда NAPAPIJRI;</a:t>
            </a:r>
          </a:p>
          <a:p>
            <a:r>
              <a:rPr lang="ru-RU" dirty="0"/>
              <a:t>любая одежда от Гоши </a:t>
            </a:r>
            <a:r>
              <a:rPr lang="ru-RU" dirty="0" err="1"/>
              <a:t>Рубчинского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8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Оффники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429" y="1752600"/>
            <a:ext cx="6759142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942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Оффники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07" y="1752600"/>
            <a:ext cx="6576786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43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Колумбайн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413338"/>
            <a:ext cx="669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63284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Вербальные маркеры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специфического сленга ( «брат за брата» , «жизнь – ворам» , « АУЕ» )</a:t>
            </a:r>
          </a:p>
          <a:p>
            <a:r>
              <a:rPr lang="ru-RU" dirty="0" smtClean="0"/>
              <a:t>Приглашение к участию в «</a:t>
            </a:r>
            <a:r>
              <a:rPr lang="ru-RU" dirty="0" err="1" smtClean="0"/>
              <a:t>забивах</a:t>
            </a:r>
            <a:r>
              <a:rPr lang="ru-RU" dirty="0" smtClean="0"/>
              <a:t>» , «сходках»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4969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Словарик «</a:t>
            </a:r>
            <a:r>
              <a:rPr lang="ru-RU" dirty="0" err="1" smtClean="0"/>
              <a:t>Оффников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Забив- групповая драка</a:t>
            </a:r>
          </a:p>
          <a:p>
            <a:r>
              <a:rPr lang="ru-RU" dirty="0" smtClean="0"/>
              <a:t>Поляна – драка в лесу подальше от чужих глаз ,поздно вечером </a:t>
            </a:r>
          </a:p>
          <a:p>
            <a:r>
              <a:rPr lang="ru-RU" dirty="0" smtClean="0"/>
              <a:t>Лесная принцесса – лидер команды </a:t>
            </a:r>
            <a:r>
              <a:rPr lang="ru-RU" dirty="0" err="1" smtClean="0"/>
              <a:t>оффников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Лесной танцор – </a:t>
            </a:r>
            <a:r>
              <a:rPr lang="ru-RU" dirty="0" err="1" smtClean="0"/>
              <a:t>оффник,учавствующий</a:t>
            </a:r>
            <a:r>
              <a:rPr lang="ru-RU" dirty="0" smtClean="0"/>
              <a:t> в </a:t>
            </a:r>
            <a:r>
              <a:rPr lang="ru-RU" dirty="0" err="1" smtClean="0"/>
              <a:t>забиве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Лес0 место для </a:t>
            </a:r>
            <a:r>
              <a:rPr lang="ru-RU" dirty="0" err="1" smtClean="0"/>
              <a:t>забивов</a:t>
            </a:r>
            <a:r>
              <a:rPr lang="ru-RU" dirty="0" smtClean="0"/>
              <a:t>. Часть культура </a:t>
            </a:r>
            <a:r>
              <a:rPr lang="ru-RU" dirty="0" err="1" smtClean="0"/>
              <a:t>оффника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Черт – жертва </a:t>
            </a:r>
            <a:r>
              <a:rPr lang="ru-RU" dirty="0" err="1" smtClean="0"/>
              <a:t>оффника,намеченная</a:t>
            </a:r>
            <a:r>
              <a:rPr lang="ru-RU" dirty="0" smtClean="0"/>
              <a:t> предварительно и приглашенная на забив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275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80% подростков ,планировавших массовое убийство в школе ,рассказали о своих планах накануне преступлений </a:t>
            </a:r>
          </a:p>
          <a:p>
            <a:pPr>
              <a:buNone/>
            </a:pPr>
            <a:r>
              <a:rPr lang="ru-RU" dirty="0" smtClean="0"/>
              <a:t>70% </a:t>
            </a:r>
            <a:r>
              <a:rPr lang="ru-RU" dirty="0" err="1" smtClean="0"/>
              <a:t>людей,покончивших</a:t>
            </a:r>
            <a:r>
              <a:rPr lang="ru-RU" dirty="0" smtClean="0"/>
              <a:t> жизнь самоубийством ,делились своими планами с другими и демонстрировали определенные признаки.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5497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7829576" cy="437356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Необходимо научиться видеть знаки будущей трагедии ,в наших силах вмешаться и помочь человеку 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Наши действия могут спасти чью то жизнь.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" b="474"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Эрик Харрис и Диллан Клиболд 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44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маркеры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-Изменение стиля одежды: черный длинный плащ, черные штаны с большим количеством карманов, высокие ботинки .</a:t>
            </a:r>
          </a:p>
          <a:p>
            <a:r>
              <a:rPr lang="ru-RU" dirty="0" smtClean="0"/>
              <a:t>Белая футболка с характерной надписью</a:t>
            </a:r>
          </a:p>
          <a:p>
            <a:pPr marL="114300" indent="0">
              <a:buNone/>
            </a:pPr>
            <a:r>
              <a:rPr lang="ru-RU" dirty="0" smtClean="0"/>
              <a:t> «Ярость», «Ненависть», «Естественный отбор»,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45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маркеры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Псих\Рабочий стол\Самоповрежд. поведение\slide_221713_890610_f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05204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Визуальные маркеры </a:t>
            </a:r>
            <a:endParaRPr lang="ru-RU" dirty="0"/>
          </a:p>
        </p:txBody>
      </p:sp>
      <p:pic>
        <p:nvPicPr>
          <p:cNvPr id="2050" name="Picture 2" descr="C:\Documents and Settings\Псих\Рабочий стол\Самоповрежд. поведение\Маркеры трагедии в Казани\8h29gnm0WG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96256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50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26128" y="362653"/>
            <a:ext cx="826067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Documents and Settings\Псих\Рабочий стол\Самоповрежд. поведение\Маркеры трагедии в Казани\Vladislav_Roslyakov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728"/>
            <a:ext cx="8784976" cy="638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18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Виртуальные маркеры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Подписка на сообщества, романтизирующие субкультуру «</a:t>
            </a:r>
            <a:r>
              <a:rPr lang="ru-RU" dirty="0" err="1"/>
              <a:t>К</a:t>
            </a:r>
            <a:r>
              <a:rPr lang="ru-RU" dirty="0" err="1" smtClean="0"/>
              <a:t>олумбайн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Публикация визуальных изображений </a:t>
            </a:r>
            <a:r>
              <a:rPr lang="ru-RU" dirty="0" err="1" smtClean="0"/>
              <a:t>скулшутеров</a:t>
            </a:r>
            <a:r>
              <a:rPr lang="ru-RU" dirty="0" smtClean="0"/>
              <a:t> ( Эрика </a:t>
            </a:r>
            <a:r>
              <a:rPr lang="ru-RU" dirty="0" err="1" smtClean="0"/>
              <a:t>Харриса,Дилана</a:t>
            </a:r>
            <a:r>
              <a:rPr lang="ru-RU" dirty="0" smtClean="0"/>
              <a:t> </a:t>
            </a:r>
            <a:r>
              <a:rPr lang="ru-RU" dirty="0" err="1" smtClean="0"/>
              <a:t>Клиболда,Влада</a:t>
            </a:r>
            <a:r>
              <a:rPr lang="ru-RU" dirty="0" smtClean="0"/>
              <a:t> </a:t>
            </a:r>
            <a:r>
              <a:rPr lang="ru-RU" dirty="0" err="1" smtClean="0"/>
              <a:t>Рослякова</a:t>
            </a:r>
            <a:r>
              <a:rPr lang="ru-RU" dirty="0" smtClean="0"/>
              <a:t> и др.)</a:t>
            </a:r>
          </a:p>
          <a:p>
            <a:r>
              <a:rPr lang="ru-RU" dirty="0" err="1" smtClean="0"/>
              <a:t>Статусы,содержащие</a:t>
            </a:r>
            <a:r>
              <a:rPr lang="ru-RU" dirty="0" smtClean="0"/>
              <a:t> цитаты из дневников </a:t>
            </a:r>
            <a:r>
              <a:rPr lang="ru-RU" dirty="0" err="1" smtClean="0"/>
              <a:t>скулшутеров</a:t>
            </a:r>
            <a:r>
              <a:rPr lang="ru-RU" dirty="0" smtClean="0"/>
              <a:t> или оправдывающие насилие( </a:t>
            </a:r>
            <a:r>
              <a:rPr lang="ru-RU" dirty="0" err="1" smtClean="0"/>
              <a:t>расстрелы,взрывы</a:t>
            </a:r>
            <a:r>
              <a:rPr lang="ru-RU" dirty="0" smtClean="0"/>
              <a:t>) в образовательном учреждении.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5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Публикации визуальных изображений  </a:t>
            </a:r>
            <a:endParaRPr lang="ru-RU" dirty="0"/>
          </a:p>
        </p:txBody>
      </p:sp>
      <p:pic>
        <p:nvPicPr>
          <p:cNvPr id="4098" name="Picture 2" descr="C:\Documents and Settings\Псих\Рабочий стол\Самоповрежд. поведение\Маркеры трагедии в Казани\131c2a748eb018ff536c23794bf5f2a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752600"/>
            <a:ext cx="3456384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Псих\Рабочий стол\Самоповрежд. поведение\Маркеры трагедии в Казани\15437652545630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500174"/>
            <a:ext cx="417646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39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417</TotalTime>
  <Words>608</Words>
  <Application>Microsoft Office PowerPoint</Application>
  <PresentationFormat>Экран (4:3)</PresentationFormat>
  <Paragraphs>74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Аптека</vt:lpstr>
      <vt:lpstr>Профилактика экстремизма .Маркеры деструктивного поведения несовершеннолетних .Психологический портрет </vt:lpstr>
      <vt:lpstr>Колумбайн </vt:lpstr>
      <vt:lpstr> </vt:lpstr>
      <vt:lpstr>Визуальные маркеры </vt:lpstr>
      <vt:lpstr>Визуальные маркеры </vt:lpstr>
      <vt:lpstr>Визуальные маркеры </vt:lpstr>
      <vt:lpstr>Презентация PowerPoint</vt:lpstr>
      <vt:lpstr>Виртуальные маркеры </vt:lpstr>
      <vt:lpstr>Публикации визуальных изображений  </vt:lpstr>
      <vt:lpstr>Визуальные изображения </vt:lpstr>
      <vt:lpstr>Вербальные маркеры :</vt:lpstr>
      <vt:lpstr>Эмоциональные маркеры </vt:lpstr>
      <vt:lpstr>Словарик «СУЛШУТЕРА» </vt:lpstr>
      <vt:lpstr>Словарик «Скулшутера»</vt:lpstr>
      <vt:lpstr>Субкультура «оффников»</vt:lpstr>
      <vt:lpstr>Визуальные маркеры </vt:lpstr>
      <vt:lpstr>Визуальные маркеры </vt:lpstr>
      <vt:lpstr>Оффники </vt:lpstr>
      <vt:lpstr>Оффники </vt:lpstr>
      <vt:lpstr>Вербальные маркеры </vt:lpstr>
      <vt:lpstr>Словарик «Оффников»</vt:lpstr>
      <vt:lpstr>Выводы</vt:lpstr>
      <vt:lpstr>Выводы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Псих</cp:lastModifiedBy>
  <cp:revision>26</cp:revision>
  <dcterms:modified xsi:type="dcterms:W3CDTF">2021-11-25T06:47:47Z</dcterms:modified>
</cp:coreProperties>
</file>