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1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5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Tx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032447"/>
          </a:xfrm>
        </p:spPr>
        <p:txBody>
          <a:bodyPr>
            <a:normAutofit/>
          </a:bodyPr>
          <a:lstStyle/>
          <a:p>
            <a:br>
              <a:rPr lang="ru-RU" smtClean="0"/>
            </a:br>
            <a:r>
              <a:rPr lang="ru-RU" sz="3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конструктивной деятельности и технического творчества у детей дошкольного возраста по программе </a:t>
            </a:r>
            <a:b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  <a:t>«От Фрёбеля до робота: растим будущих инженеров»</a:t>
            </a:r>
            <a:br>
              <a:rPr lang="ru-RU" sz="31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1603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Заполнение инженерной книги</a:t>
            </a:r>
            <a:endParaRPr lang="ru-RU"/>
          </a:p>
        </p:txBody>
      </p:sp>
      <p:pic>
        <p:nvPicPr>
          <p:cNvPr id="4099" name="Picture 3" descr="C:\Users\ПК\Desktop\изображение_viber_2023-12-05_15-29-06-1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412776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К\Desktop\изображение_viber_2023-12-05_15-29-06-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1412776"/>
            <a:ext cx="3299520" cy="247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ПК\Desktop\изображение_viber_2023-12-05_15-29-06-0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3933056"/>
            <a:ext cx="3541676" cy="265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02826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 descr="C:\Users\ПК\Desktop\Фребель под.гр\изображение_viber_2023-11-06_11-12-05-9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5312" y="2674938"/>
            <a:ext cx="1941314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Сумка-холодильник</a:t>
            </a:r>
            <a:endParaRPr lang="ru-RU"/>
          </a:p>
        </p:txBody>
      </p:sp>
      <p:pic>
        <p:nvPicPr>
          <p:cNvPr id="1026" name="Picture 2" descr="C:\Users\ПК\Desktop\Фребель под.гр\изображение_viber_2023-11-06_11-12-05-1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56792"/>
            <a:ext cx="2649106" cy="470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Фребель под.гр\изображение_viber_2023-11-06_11-10-37-0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1556792"/>
            <a:ext cx="2550350" cy="453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5545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ПК\Desktop\ФОТО стар, подг  группа 2022 г\самолет\изображение_viber_2023-11-15_20-18-29-0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556793"/>
            <a:ext cx="266429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Самолет</a:t>
            </a:r>
            <a:endParaRPr lang="ru-RU"/>
          </a:p>
        </p:txBody>
      </p:sp>
      <p:pic>
        <p:nvPicPr>
          <p:cNvPr id="2051" name="Picture 3" descr="C:\Users\ПК\Desktop\ФОТО стар, подг  группа 2022 г\самолет\изображение_viber_2023-11-15_20-18-29-0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r="7356"/>
          <a:stretch>
            <a:fillRect/>
          </a:stretch>
        </p:blipFill>
        <p:spPr bwMode="auto">
          <a:xfrm>
            <a:off x="3347864" y="1597713"/>
            <a:ext cx="254923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К\Desktop\ФОТО стар, подг  группа 2022 г\самолет\изображение_viber_2023-11-15_20-18-42-7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8344" b="-1964"/>
          <a:stretch>
            <a:fillRect/>
          </a:stretch>
        </p:blipFill>
        <p:spPr bwMode="auto">
          <a:xfrm>
            <a:off x="6084168" y="1606701"/>
            <a:ext cx="2448272" cy="407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22602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Дом моей мечты</a:t>
            </a:r>
            <a:endParaRPr lang="ru-RU"/>
          </a:p>
        </p:txBody>
      </p:sp>
      <p:pic>
        <p:nvPicPr>
          <p:cNvPr id="3074" name="Picture 2" descr="C:\Users\ПК\Desktop\ФОТО стар, подг  группа 2022 г\Фребель ФОТО под.гр\изображение_viber_2023-10-12_14-21-09-69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132856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ФОТО стар, подг  группа 2022 г\Фребель ФОТО под.гр\изображение_viber_2023-10-12_14-21-10-0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82648" y="1916832"/>
            <a:ext cx="2785496" cy="37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К\Desktop\ФОТО стар, подг  группа 2022 г\Фребель ФОТО под.гр\изображение_viber_2023-10-12_14-20-52-7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1895988"/>
            <a:ext cx="2769434" cy="369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1111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Часы</a:t>
            </a:r>
            <a:endParaRPr lang="ru-RU"/>
          </a:p>
        </p:txBody>
      </p:sp>
      <p:pic>
        <p:nvPicPr>
          <p:cNvPr id="6146" name="Picture 2" descr="D:\РАБОТА\Фото Фребеля 2021-2022\IMG_20220221_120212_resized_20220224_0849358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1844824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РАБОТА\Фото Фребеля 2021-2022\IMG_20220221_115753_resized_20220224_0849374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0905" y="1844824"/>
            <a:ext cx="2600781" cy="346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РАБОТА\Фото Фребеля 2021-2022\IMG_20220221_120641_resized_20220224_0849380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2159" y="1844825"/>
            <a:ext cx="2600781" cy="346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095265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Головные уборы</a:t>
            </a:r>
            <a:endParaRPr lang="ru-RU"/>
          </a:p>
        </p:txBody>
      </p:sp>
      <p:pic>
        <p:nvPicPr>
          <p:cNvPr id="7170" name="Picture 2" descr="D:\РАБОТА\Фото Фребеля 2021-2022\IMG_20220401_084903_resized_20220403_0220078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628800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РАБОТА\Фото Фребеля 2021-2022\IMG_20220401_084958_resized_20220403_0220083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8184" y="1556792"/>
            <a:ext cx="2717286" cy="362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РАБОТА\Фото Фребеля 2021-2022\IMG_20220401_085151_resized_20220403_0222059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582866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92287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Взаимодействие с родителями</a:t>
            </a:r>
            <a:br>
              <a:rPr lang="ru-RU" smtClean="0"/>
            </a:br>
            <a:r>
              <a:rPr lang="ru-RU" smtClean="0"/>
              <a:t>постройки дома</a:t>
            </a:r>
            <a:endParaRPr lang="ru-RU"/>
          </a:p>
        </p:txBody>
      </p:sp>
      <p:pic>
        <p:nvPicPr>
          <p:cNvPr id="5122" name="Picture 2" descr="C:\Users\ПК\Desktop\ФОТО стар, подг  группа 2022 г\IMG-13623104170cbb7b306f9a709c4a65ba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556792"/>
            <a:ext cx="258841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К\Desktop\ФОТО стар, подг  группа 2022 г\IMG-ed159ffa897dfc7557e253d21793839d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1988840"/>
            <a:ext cx="2852682" cy="380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К\Desktop\ФОТО стар, подг  группа 2022 г\IMG-d5e89f79f0d89d696bbfb0cfb4930c82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1988840"/>
            <a:ext cx="2667335" cy="28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71028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Arial"/>
        <a:cs typeface="Arial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Arial"/>
        <a:cs typeface="Arial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Waveform</Template>
  <Company/>
  <PresentationFormat>On-screen Show (4:3)</PresentationFormat>
  <Paragraphs>8</Paragraphs>
  <Slides>8</Slides>
  <Notes>0</Notes>
  <TotalTime>61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3">
      <vt:lpstr>Arial</vt:lpstr>
      <vt:lpstr>Candara</vt:lpstr>
      <vt:lpstr>Symbol</vt:lpstr>
      <vt:lpstr>Times New Roman</vt:lpstr>
      <vt:lpstr>Волна</vt:lpstr>
      <vt:lpstr>Развитие конструктивной деятельности и технического творчества у детей дошкольного возраста по программе «От Фрёбеля до робота: растим будущих инженеров»</vt:lpstr>
      <vt:lpstr>Заполнение инженерной книги</vt:lpstr>
      <vt:lpstr>Сумка-холодильник</vt:lpstr>
      <vt:lpstr>Самолет</vt:lpstr>
      <vt:lpstr>Дом моей мечты</vt:lpstr>
      <vt:lpstr>Часы</vt:lpstr>
      <vt:lpstr>Головные уборы</vt:lpstr>
      <vt:lpstr>Взаимодействие с родителямипостройки дома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 Развитие конструктивной деятельности и технического творчества у детей дошкольного возраста по программе  «От Фрёбеля до робота: растим будущих инженеров» </dc:title>
  <dc:creator>ПК</dc:creator>
  <cp:lastModifiedBy>ПК</cp:lastModifiedBy>
  <cp:revision>4</cp:revision>
  <dcterms:created xsi:type="dcterms:W3CDTF">2023-12-05T07:33:37Z</dcterms:created>
  <dcterms:modified xsi:type="dcterms:W3CDTF">2023-12-05T08:51:18Z</dcterms:modified>
</cp:coreProperties>
</file>