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5" r:id="rId9"/>
    <p:sldId id="264" r:id="rId10"/>
    <p:sldId id="266" r:id="rId11"/>
    <p:sldId id="267" r:id="rId12"/>
    <p:sldId id="268" r:id="rId13"/>
    <p:sldId id="269" r:id="rId14"/>
  </p:sldIdLst>
  <p:sldSz cx="12192000" cy="6858000"/>
  <p:notesSz cx="9926638" cy="67976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3DFFB5E1-2168-41F2-9109-7775E97D0CDE}" type="datetimeFigureOut">
              <a:rPr lang="ru-RU" smtClean="0"/>
              <a:t>26.11.2021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FD103C56-6238-44B0-9E13-6CEC336B9E33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1152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FB5E1-2168-41F2-9109-7775E97D0CDE}" type="datetimeFigureOut">
              <a:rPr lang="ru-RU" smtClean="0"/>
              <a:t>26.11.2021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03C56-6238-44B0-9E13-6CEC336B9E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540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FB5E1-2168-41F2-9109-7775E97D0CDE}" type="datetimeFigureOut">
              <a:rPr lang="ru-RU" smtClean="0"/>
              <a:t>26.11.2021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03C56-6238-44B0-9E13-6CEC336B9E33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29839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FB5E1-2168-41F2-9109-7775E97D0CDE}" type="datetimeFigureOut">
              <a:rPr lang="ru-RU" smtClean="0"/>
              <a:t>26.11.2021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03C56-6238-44B0-9E13-6CEC336B9E33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72425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FB5E1-2168-41F2-9109-7775E97D0CDE}" type="datetimeFigureOut">
              <a:rPr lang="ru-RU" smtClean="0"/>
              <a:t>26.11.2021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03C56-6238-44B0-9E13-6CEC336B9E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40830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FB5E1-2168-41F2-9109-7775E97D0CDE}" type="datetimeFigureOut">
              <a:rPr lang="ru-RU" smtClean="0"/>
              <a:t>26.11.2021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03C56-6238-44B0-9E13-6CEC336B9E33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10461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FB5E1-2168-41F2-9109-7775E97D0CDE}" type="datetimeFigureOut">
              <a:rPr lang="ru-RU" smtClean="0"/>
              <a:t>26.11.2021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03C56-6238-44B0-9E13-6CEC336B9E33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52101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FB5E1-2168-41F2-9109-7775E97D0CDE}" type="datetimeFigureOut">
              <a:rPr lang="ru-RU" smtClean="0"/>
              <a:t>26.11.2021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03C56-6238-44B0-9E13-6CEC336B9E33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98209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FB5E1-2168-41F2-9109-7775E97D0CDE}" type="datetimeFigureOut">
              <a:rPr lang="ru-RU" smtClean="0"/>
              <a:t>26.11.2021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03C56-6238-44B0-9E13-6CEC336B9E33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01267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FB5E1-2168-41F2-9109-7775E97D0CDE}" type="datetimeFigureOut">
              <a:rPr lang="ru-RU" smtClean="0"/>
              <a:t>26.11.2021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03C56-6238-44B0-9E13-6CEC336B9E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13258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FB5E1-2168-41F2-9109-7775E97D0CDE}" type="datetimeFigureOut">
              <a:rPr lang="ru-RU" smtClean="0"/>
              <a:t>26.11.2021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03C56-6238-44B0-9E13-6CEC336B9E33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53553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FB5E1-2168-41F2-9109-7775E97D0CDE}" type="datetimeFigureOut">
              <a:rPr lang="ru-RU" smtClean="0"/>
              <a:t>26.11.2021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03C56-6238-44B0-9E13-6CEC336B9E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52311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FB5E1-2168-41F2-9109-7775E97D0CDE}" type="datetimeFigureOut">
              <a:rPr lang="ru-RU" smtClean="0"/>
              <a:t>26.11.2021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03C56-6238-44B0-9E13-6CEC336B9E33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7090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FB5E1-2168-41F2-9109-7775E97D0CDE}" type="datetimeFigureOut">
              <a:rPr lang="ru-RU" smtClean="0"/>
              <a:t>26.11.2021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03C56-6238-44B0-9E13-6CEC336B9E33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27433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FB5E1-2168-41F2-9109-7775E97D0CDE}" type="datetimeFigureOut">
              <a:rPr lang="ru-RU" smtClean="0"/>
              <a:t>26.11.2021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03C56-6238-44B0-9E13-6CEC336B9E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8251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FB5E1-2168-41F2-9109-7775E97D0CDE}" type="datetimeFigureOut">
              <a:rPr lang="ru-RU" smtClean="0"/>
              <a:t>26.11.2021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03C56-6238-44B0-9E13-6CEC336B9E33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8289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FB5E1-2168-41F2-9109-7775E97D0CDE}" type="datetimeFigureOut">
              <a:rPr lang="ru-RU" smtClean="0"/>
              <a:t>26.11.2021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03C56-6238-44B0-9E13-6CEC336B9E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2301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DFFB5E1-2168-41F2-9109-7775E97D0CDE}" type="datetimeFigureOut">
              <a:rPr lang="ru-RU" smtClean="0"/>
              <a:t>26.11.2021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D103C56-6238-44B0-9E13-6CEC336B9E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6392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DD196632-D68E-44E4-941E-FD0E86D51F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дошкольное образовательное учреждение </a:t>
            </a:r>
            <a:b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сад № 76 </a:t>
            </a:r>
            <a:r>
              <a:rPr lang="ru-RU" sz="20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о.в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.» города Магнитогорска</a:t>
            </a: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2257D253-CD02-4F72-A603-35C1193E73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endParaRPr lang="ru-RU" sz="1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b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Консультация для педагогов</a:t>
            </a:r>
          </a:p>
          <a:p>
            <a:pPr marL="0" indent="0" algn="ctr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«Организация оздоровительной работы в ДОУ»</a:t>
            </a:r>
            <a:endParaRPr lang="ru-RU" dirty="0">
              <a:solidFill>
                <a:schemeClr val="accent6">
                  <a:lumMod val="50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8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8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8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Подготовила : Карпова М.В.</a:t>
            </a:r>
          </a:p>
        </p:txBody>
      </p:sp>
    </p:spTree>
    <p:extLst>
      <p:ext uri="{BB962C8B-B14F-4D97-AF65-F5344CB8AC3E}">
        <p14:creationId xmlns:p14="http://schemas.microsoft.com/office/powerpoint/2010/main" val="16390346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B304DE8-8625-4734-8EAD-10385BDFF9E4}"/>
              </a:ext>
            </a:extLst>
          </p:cNvPr>
          <p:cNvSpPr txBox="1"/>
          <p:nvPr/>
        </p:nvSpPr>
        <p:spPr>
          <a:xfrm>
            <a:off x="6167535" y="1026367"/>
            <a:ext cx="4889241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О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бщая продолжительность 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двигательной активности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должна занимать не менее 50% периода бодрствования, </a:t>
            </a:r>
          </a:p>
          <a:p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 этом 90% - средней и малой интенсивности,</a:t>
            </a:r>
          </a:p>
          <a:p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10-15% -большой. </a:t>
            </a:r>
          </a:p>
          <a:p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Выполнение этих требований обеспечит предупреждение утомления ребенка на протяжении всего дня, создаст условия для правильного физического развития.</a:t>
            </a: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30C73483-CB16-4981-8644-9F9A485C58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5574" y="848029"/>
            <a:ext cx="3610948" cy="2407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>
            <a:extLst>
              <a:ext uri="{FF2B5EF4-FFF2-40B4-BE49-F238E27FC236}">
                <a16:creationId xmlns:a16="http://schemas.microsoft.com/office/drawing/2014/main" id="{244DA025-DB76-4220-8E14-ECB4FD6907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9550" y="3539724"/>
            <a:ext cx="3526972" cy="2643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18403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9D36120F-06E2-4683-B9D4-6CFAF027D9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1" y="718458"/>
            <a:ext cx="9601197" cy="1567542"/>
          </a:xfrm>
        </p:spPr>
        <p:txBody>
          <a:bodyPr>
            <a:normAutofit/>
          </a:bodyPr>
          <a:lstStyle/>
          <a:p>
            <a:r>
              <a:rPr lang="ru-RU" sz="4000" dirty="0">
                <a:solidFill>
                  <a:schemeClr val="accent6">
                    <a:lumMod val="50000"/>
                  </a:schemeClr>
                </a:solidFill>
              </a:rPr>
              <a:t>Требования ,которые должен выполнять педагог:</a:t>
            </a:r>
          </a:p>
        </p:txBody>
      </p:sp>
      <p:sp>
        <p:nvSpPr>
          <p:cNvPr id="7" name="Объект 6">
            <a:extLst>
              <a:ext uri="{FF2B5EF4-FFF2-40B4-BE49-F238E27FC236}">
                <a16:creationId xmlns:a16="http://schemas.microsoft.com/office/drawing/2014/main" id="{A7D7E68E-AF6A-4F05-B7A7-4C6471B75F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136" y="2155371"/>
            <a:ext cx="8472196" cy="3648270"/>
          </a:xfrm>
        </p:spPr>
        <p:txBody>
          <a:bodyPr>
            <a:normAutofit fontScale="32500" lnSpcReduction="20000"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ru-RU" sz="4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Двигательную активность необходимо сочетать с общедоступными закаливающими процедурами. </a:t>
            </a:r>
            <a:endParaRPr lang="ru-RU" sz="49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ru-RU" sz="4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Обязательное включение в комплекс физического воспитания элементов дыхательной гимнастики.</a:t>
            </a:r>
            <a:endParaRPr lang="ru-RU" sz="49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ru-RU" sz="4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Медицинский контроль за физическим воспитанием и оперативная медицинская коррекция выявленных нарушений в состоянии здоровья. </a:t>
            </a:r>
            <a:endParaRPr lang="ru-RU" sz="49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ru-RU" sz="49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Проведение физкультурных мероприятий с учетом медицинских ограничений и сроков </a:t>
            </a:r>
            <a:r>
              <a:rPr lang="ru-RU" sz="49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медотводов</a:t>
            </a:r>
            <a:r>
              <a:rPr lang="ru-RU" sz="49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49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ru-RU" sz="4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Включение в гимнастику и занятия элементов корригирующей гимнастики для профилактики плоскостопия и искривления осанки. </a:t>
            </a:r>
            <a:endParaRPr lang="ru-RU" sz="49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4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49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AB8273C3-A717-4195-9341-ECE22D3074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7050" y="3848328"/>
            <a:ext cx="2093186" cy="1606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67EFCE37-1D7F-49AE-9937-3A36E96057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7050" y="2048790"/>
            <a:ext cx="2093185" cy="1567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98150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685C140D-DAD7-47BA-AE43-D23EBDBB4CF8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919649" y="867747"/>
            <a:ext cx="4949305" cy="5141167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Положительный результат оздоровительной работы возможен только при поддержке родителей. В родительских уголках необходимо размещать рекомендации, консультации и картотеки упражнений 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Вовлекать их в процесс изготовления нетрадиционного оборудования и пополнения физкультурных уголков</a:t>
            </a:r>
            <a:endParaRPr lang="ru-RU" sz="20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Ф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изкультурно-оздоровительная работа в ДОУ способствует  сохранению физического и психического здоровья и укреплению организма ребенка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dirty="0"/>
          </a:p>
        </p:txBody>
      </p:sp>
      <p:pic>
        <p:nvPicPr>
          <p:cNvPr id="4104" name="Picture 8">
            <a:extLst>
              <a:ext uri="{FF2B5EF4-FFF2-40B4-BE49-F238E27FC236}">
                <a16:creationId xmlns:a16="http://schemas.microsoft.com/office/drawing/2014/main" id="{E1728F01-58F6-4BB9-9C2B-FD4D5FFAF0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5872" y="1380931"/>
            <a:ext cx="4686478" cy="3517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80419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4C30B4-722B-4E81-BA17-1FD7EAF01E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5371" y="1752606"/>
            <a:ext cx="8018386" cy="1083900"/>
          </a:xfrm>
        </p:spPr>
        <p:txBody>
          <a:bodyPr/>
          <a:lstStyle/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F810EFF-6D0E-4EB1-A9DA-32BCA7B115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581700" y="3293933"/>
            <a:ext cx="1461427" cy="135065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2D555C49-3145-4F60-816A-C7E1F792F4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782637"/>
            <a:ext cx="2640563" cy="2195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15707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10A1E97F-2E44-45C3-A966-52D748DC2C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 </a:t>
            </a:r>
            <a:r>
              <a:rPr lang="ru-RU" sz="4400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оздоровительной работы в детском саду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55DD13FB-7244-4C0E-97CA-474B0FE37D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2" y="2556932"/>
            <a:ext cx="9601196" cy="3318936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Создание благоприятных условий для полноценного проживания ребенком дошкольного детства, формирование основ базовой культуры личности, всестороннее развитие психических и физических качеств в соответствии с возрастными и индивидуальными особенностями, подготовка ребенка к жизни в современном обществе. 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02614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2B5619AE-6E1F-40A2-925C-06B62765D9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5" cy="958635"/>
          </a:xfrm>
        </p:spPr>
        <p:txBody>
          <a:bodyPr>
            <a:normAutofit fontScale="90000"/>
          </a:bodyPr>
          <a:lstStyle/>
          <a:p>
            <a:r>
              <a:rPr lang="ru-RU" sz="4400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Основные задачи в этом направлении:</a:t>
            </a:r>
            <a:br>
              <a:rPr lang="ru-RU" sz="4400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D5D98E00-7AEB-475D-AD9B-241698C440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1013" y="1940767"/>
            <a:ext cx="9795584" cy="4161453"/>
          </a:xfrm>
        </p:spPr>
        <p:txBody>
          <a:bodyPr>
            <a:normAutofit/>
          </a:bodyPr>
          <a:lstStyle/>
          <a:p>
            <a:pPr indent="449580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-укрепление здоровья воспитанников,</a:t>
            </a:r>
            <a:endParaRPr lang="ru-RU" sz="20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580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-воспитание потребности в здоровом образе жизни,</a:t>
            </a:r>
            <a:endParaRPr lang="ru-RU" sz="20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580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-развитие физических качеств и обеспечение нормального уровня физической подготовленности в соответствии с возможностями и состоянием здоровья ребенка,</a:t>
            </a:r>
            <a:endParaRPr lang="ru-RU" sz="20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580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-создание условий для реализации потребности в двигательной активности в повседневной жизни,</a:t>
            </a:r>
            <a:endParaRPr lang="ru-RU" sz="20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-выявление потребностей, склонностей и способностей детей через систему спортивно- оздоровительной работы, приобщение детей к спорту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6371756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0B1206A2-684A-4743-9DA2-322C4F9782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1558" y="718458"/>
            <a:ext cx="9385039" cy="1520889"/>
          </a:xfrm>
        </p:spPr>
        <p:txBody>
          <a:bodyPr>
            <a:normAutofit fontScale="90000"/>
          </a:bodyPr>
          <a:lstStyle/>
          <a:p>
            <a:r>
              <a:rPr lang="ru-RU" sz="4400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Здоровьесберегающая среда </a:t>
            </a:r>
            <a:br>
              <a:rPr lang="ru-RU" sz="4400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ДОУ включает :</a:t>
            </a:r>
            <a:br>
              <a:rPr lang="ru-RU" sz="4400" dirty="0"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93A0B0BF-1164-43F0-8F1B-2DC7009089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7583" y="2761861"/>
            <a:ext cx="9469013" cy="3114007"/>
          </a:xfrm>
        </p:spPr>
        <p:txBody>
          <a:bodyPr>
            <a:normAutofit fontScale="92500" lnSpcReduction="10000"/>
          </a:bodyPr>
          <a:lstStyle/>
          <a:p>
            <a:pPr indent="449580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-материально- техническое оснащение,</a:t>
            </a:r>
            <a:endParaRPr lang="ru-RU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580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-организацию двигательного режима,</a:t>
            </a:r>
            <a:endParaRPr lang="ru-RU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580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-оздоровительную работу,</a:t>
            </a:r>
            <a:endParaRPr lang="ru-RU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580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-коррекционную работу,</a:t>
            </a:r>
            <a:endParaRPr lang="ru-RU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580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-систему мероприятий  по созданию условий для формирования навыков  ЗОЖ.</a:t>
            </a:r>
            <a:endParaRPr lang="ru-RU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0749711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A8645C-5C3D-427D-AB34-A1DC1A7043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5820" y="1184988"/>
            <a:ext cx="10720873" cy="1054359"/>
          </a:xfrm>
        </p:spPr>
        <p:txBody>
          <a:bodyPr>
            <a:noAutofit/>
          </a:bodyPr>
          <a:lstStyle/>
          <a:p>
            <a:r>
              <a:rPr lang="ru-RU" sz="4000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Модель </a:t>
            </a:r>
            <a:r>
              <a:rPr lang="ru-RU" sz="4000" dirty="0" err="1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физкультурно</a:t>
            </a:r>
            <a:r>
              <a:rPr lang="ru-RU" sz="4000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оздоровительной работы представлена комплексом мероприятий:</a:t>
            </a:r>
            <a:br>
              <a:rPr lang="ru-RU" sz="4000" dirty="0"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A42FC84-5C44-42AC-BA44-A95CF4EC38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R="179070" indent="449580" algn="just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-двигательный режим, </a:t>
            </a:r>
            <a:endParaRPr lang="ru-RU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179070" indent="449580" algn="just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-профилактические мероприятия, </a:t>
            </a:r>
            <a:endParaRPr lang="ru-RU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179070" indent="449580" algn="just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-различные формы оздоровления,</a:t>
            </a:r>
            <a:endParaRPr lang="ru-RU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179070" indent="449580" algn="just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-закаливающие мероприятия,</a:t>
            </a:r>
            <a:endParaRPr lang="ru-RU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179070" indent="449580" algn="just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-взаимодействие с семьями воспитанников. </a:t>
            </a:r>
            <a:endParaRPr lang="ru-RU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37018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B3319F-32AE-4D97-9B5A-05412C89B1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6203" y="765111"/>
            <a:ext cx="9385039" cy="1371600"/>
          </a:xfrm>
        </p:spPr>
        <p:txBody>
          <a:bodyPr>
            <a:normAutofit fontScale="90000"/>
          </a:bodyPr>
          <a:lstStyle/>
          <a:p>
            <a:r>
              <a:rPr lang="ru-RU" sz="4400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Система лечебно- профилактической  работы включает в себя:</a:t>
            </a:r>
            <a:br>
              <a:rPr lang="ru-RU" sz="4400" dirty="0"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28444EA-0B47-4215-A42E-2F1ECB4565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3690" y="1996751"/>
            <a:ext cx="9832907" cy="3879117"/>
          </a:xfrm>
        </p:spPr>
        <p:txBody>
          <a:bodyPr>
            <a:noAutofit/>
          </a:bodyPr>
          <a:lstStyle/>
          <a:p>
            <a:pPr indent="449580"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-соблюдение режима дня,</a:t>
            </a:r>
            <a:endParaRPr lang="ru-RU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580"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-правильную организация сна,</a:t>
            </a:r>
            <a:endParaRPr lang="ru-RU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580"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-прогулки на свежем воздухе,</a:t>
            </a:r>
            <a:endParaRPr lang="ru-RU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580"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-закаливание,</a:t>
            </a:r>
            <a:endParaRPr lang="ru-RU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580"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-массаж,</a:t>
            </a:r>
            <a:endParaRPr lang="ru-RU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580"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-витаминизация, кислородный коктейль</a:t>
            </a:r>
            <a:endParaRPr lang="ru-RU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580"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-профилактика (простудных заболеваний- </a:t>
            </a:r>
            <a:r>
              <a:rPr lang="ru-RU" sz="1800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оксалиновая</a:t>
            </a:r>
            <a:r>
              <a:rPr lang="ru-RU" sz="1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мазь и </a:t>
            </a:r>
            <a:r>
              <a:rPr lang="ru-RU" sz="1800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тд</a:t>
            </a:r>
            <a:r>
              <a:rPr lang="ru-RU" sz="1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.),</a:t>
            </a:r>
            <a:endParaRPr lang="ru-RU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-экологическая безопасность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38631644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A5088D-E202-4B8E-84EA-683C59745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4906" y="671805"/>
            <a:ext cx="9431692" cy="1073020"/>
          </a:xfrm>
        </p:spPr>
        <p:txBody>
          <a:bodyPr>
            <a:normAutofit/>
          </a:bodyPr>
          <a:lstStyle/>
          <a:p>
            <a:r>
              <a:rPr lang="ru-RU" sz="4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Закаливающие мероприятия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1D33911-BF04-4BAB-B3B1-A1D98B9ABC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77518" y="2444620"/>
            <a:ext cx="9636964" cy="3431248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Утренняя гимнастика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Ежедневные прогулки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Подвижные и спортивные игры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Физические упражнения после дневного сна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Полоскание горла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64198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4AAF1FBF-688E-4346-BF15-4DEA08CF5C0B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783771" y="886407"/>
            <a:ext cx="5467739" cy="5281127"/>
          </a:xfrm>
        </p:spPr>
        <p:txBody>
          <a:bodyPr>
            <a:normAutofit/>
          </a:bodyPr>
          <a:lstStyle/>
          <a:p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Одна из самых действенных закаливающих процедур в повседневной жизни - 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прогулка. </a:t>
            </a:r>
          </a:p>
          <a:p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повышения её эффективности большое внимание должно уделяться занимательной двигательной деятельности (традиционная и нетрадиционная) доставляющую ребенку не только мышечную, но и эмоциональную радость.</a:t>
            </a:r>
            <a:endParaRPr lang="ru-RU" sz="20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70C77E8-F044-40BB-AE8E-773E79E551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886407"/>
            <a:ext cx="5309506" cy="3536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61630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D804401-4CC0-45E7-894D-5A84441BEC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>
                <a:solidFill>
                  <a:schemeClr val="accent6">
                    <a:lumMod val="50000"/>
                  </a:schemeClr>
                </a:solidFill>
              </a:rPr>
              <a:t>Двигательная активность способствует: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41BEC2A-1208-45A3-B27B-E6257EA6106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035698" y="2074020"/>
            <a:ext cx="5617515" cy="3756868"/>
          </a:xfrm>
        </p:spPr>
        <p:txBody>
          <a:bodyPr>
            <a:normAutofit lnSpcReduction="10000"/>
          </a:bodyPr>
          <a:lstStyle/>
          <a:p>
            <a:pPr>
              <a:spcBef>
                <a:spcPts val="500"/>
              </a:spcBef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• Повышению устойчивости организма к различным заболеваниям</a:t>
            </a:r>
          </a:p>
          <a:p>
            <a:pPr>
              <a:spcBef>
                <a:spcPts val="500"/>
              </a:spcBef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• Росту физической работоспособности</a:t>
            </a:r>
          </a:p>
          <a:p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• Нормализации деятельности отдельных органов и функциональных систем</a:t>
            </a:r>
          </a:p>
          <a:p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• Формированию личностных качеств</a:t>
            </a:r>
          </a:p>
          <a:p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• Улучшению </a:t>
            </a:r>
            <a:r>
              <a:rPr lang="ru-RU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психолого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– эмоционального состояния</a:t>
            </a:r>
          </a:p>
          <a:p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• Укреплению психического здоровья</a:t>
            </a:r>
          </a:p>
          <a:p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• И </a:t>
            </a:r>
            <a:r>
              <a:rPr lang="ru-RU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др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DE64C47B-6CF1-40AB-B30B-D280FEAF16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4971" y="2074020"/>
            <a:ext cx="4035591" cy="2833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332174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56</TotalTime>
  <Words>535</Words>
  <Application>Microsoft Office PowerPoint</Application>
  <PresentationFormat>Широкоэкранный</PresentationFormat>
  <Paragraphs>73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Garamond</vt:lpstr>
      <vt:lpstr>Times New Roman</vt:lpstr>
      <vt:lpstr>Натуральные материалы</vt:lpstr>
      <vt:lpstr>Муниципальное дошкольное образовательное учреждение  «Детский сад № 76 о.в.» города Магнитогорска</vt:lpstr>
      <vt:lpstr>Цель  оздоровительной работы в детском саду</vt:lpstr>
      <vt:lpstr>Основные задачи в этом направлении: </vt:lpstr>
      <vt:lpstr>Здоровьесберегающая среда  ДОУ включает : </vt:lpstr>
      <vt:lpstr>Модель физкультурно - оздоровительной работы представлена комплексом мероприятий: </vt:lpstr>
      <vt:lpstr>Система лечебно- профилактической  работы включает в себя: </vt:lpstr>
      <vt:lpstr>Закаливающие мероприятия</vt:lpstr>
      <vt:lpstr>Презентация PowerPoint</vt:lpstr>
      <vt:lpstr>Двигательная активность способствует:</vt:lpstr>
      <vt:lpstr>Презентация PowerPoint</vt:lpstr>
      <vt:lpstr>Требования ,которые должен выполнять педагог: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дошкольное образовательное учреждение  «Детский сад № 76 о.в.» города Магнитогорска</dc:title>
  <dc:creator>Paul</dc:creator>
  <cp:lastModifiedBy>Paul</cp:lastModifiedBy>
  <cp:revision>2</cp:revision>
  <cp:lastPrinted>2021-11-26T05:13:42Z</cp:lastPrinted>
  <dcterms:created xsi:type="dcterms:W3CDTF">2021-11-24T15:50:04Z</dcterms:created>
  <dcterms:modified xsi:type="dcterms:W3CDTF">2021-11-26T05:14:57Z</dcterms:modified>
</cp:coreProperties>
</file>