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42D68-2B70-4B80-9019-12DA1FEDB3EC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725E3BA-99B9-409A-9335-AFB38F0A6FB9}">
      <dgm:prSet phldrT="[Текст]"/>
      <dgm:spPr/>
      <dgm:t>
        <a:bodyPr/>
        <a:lstStyle/>
        <a:p>
          <a:r>
            <a:rPr lang="ru-RU" b="1" i="1" dirty="0" smtClean="0"/>
            <a:t>по характеру труда:</a:t>
          </a:r>
          <a:endParaRPr lang="ru-RU" dirty="0"/>
        </a:p>
      </dgm:t>
    </dgm:pt>
    <dgm:pt modelId="{0EA43823-1FF9-4E35-9ADE-140E435A93B9}" type="parTrans" cxnId="{532FBBE4-08AE-49E6-B7AD-5B4E05B80E6C}">
      <dgm:prSet/>
      <dgm:spPr/>
      <dgm:t>
        <a:bodyPr/>
        <a:lstStyle/>
        <a:p>
          <a:endParaRPr lang="ru-RU"/>
        </a:p>
      </dgm:t>
    </dgm:pt>
    <dgm:pt modelId="{A0F24636-A9C8-4822-8309-8486427F75A9}" type="sibTrans" cxnId="{532FBBE4-08AE-49E6-B7AD-5B4E05B80E6C}">
      <dgm:prSet/>
      <dgm:spPr/>
      <dgm:t>
        <a:bodyPr/>
        <a:lstStyle/>
        <a:p>
          <a:endParaRPr lang="ru-RU"/>
        </a:p>
      </dgm:t>
    </dgm:pt>
    <dgm:pt modelId="{E0A9E8C8-F784-4B69-BFF1-321438BC3D53}">
      <dgm:prSet phldrT="[Текст]"/>
      <dgm:spPr/>
      <dgm:t>
        <a:bodyPr/>
        <a:lstStyle/>
        <a:p>
          <a:r>
            <a:rPr lang="ru-RU" dirty="0" smtClean="0"/>
            <a:t>физический или умственный труд;</a:t>
          </a:r>
          <a:endParaRPr lang="ru-RU" dirty="0"/>
        </a:p>
      </dgm:t>
    </dgm:pt>
    <dgm:pt modelId="{A23B425E-6127-4D9A-B85C-7CAAF6B2A19E}" type="parTrans" cxnId="{8E32FF7D-38A4-4B73-983F-962BFCECB2E8}">
      <dgm:prSet/>
      <dgm:spPr/>
      <dgm:t>
        <a:bodyPr/>
        <a:lstStyle/>
        <a:p>
          <a:endParaRPr lang="ru-RU"/>
        </a:p>
      </dgm:t>
    </dgm:pt>
    <dgm:pt modelId="{5F201F8C-51C5-48C3-9955-A9DA39285E02}" type="sibTrans" cxnId="{8E32FF7D-38A4-4B73-983F-962BFCECB2E8}">
      <dgm:prSet/>
      <dgm:spPr/>
      <dgm:t>
        <a:bodyPr/>
        <a:lstStyle/>
        <a:p>
          <a:endParaRPr lang="ru-RU"/>
        </a:p>
      </dgm:t>
    </dgm:pt>
    <dgm:pt modelId="{524CA0CF-8B68-4B0A-A630-F160D5DFEC91}">
      <dgm:prSet phldrT="[Текст]"/>
      <dgm:spPr/>
      <dgm:t>
        <a:bodyPr/>
        <a:lstStyle/>
        <a:p>
          <a:r>
            <a:rPr lang="ru-RU" b="1" i="1" dirty="0" smtClean="0"/>
            <a:t>по уровню квалификации:</a:t>
          </a:r>
          <a:endParaRPr lang="ru-RU" dirty="0"/>
        </a:p>
      </dgm:t>
    </dgm:pt>
    <dgm:pt modelId="{92FABD4D-48C9-4C53-A842-A7945C14E95C}" type="parTrans" cxnId="{3DC8C080-6C8E-483E-B50E-3FBFCF8B535F}">
      <dgm:prSet/>
      <dgm:spPr/>
      <dgm:t>
        <a:bodyPr/>
        <a:lstStyle/>
        <a:p>
          <a:endParaRPr lang="ru-RU"/>
        </a:p>
      </dgm:t>
    </dgm:pt>
    <dgm:pt modelId="{94A182D8-5917-4662-9374-D3C1FBD033E3}" type="sibTrans" cxnId="{3DC8C080-6C8E-483E-B50E-3FBFCF8B535F}">
      <dgm:prSet/>
      <dgm:spPr/>
      <dgm:t>
        <a:bodyPr/>
        <a:lstStyle/>
        <a:p>
          <a:endParaRPr lang="ru-RU"/>
        </a:p>
      </dgm:t>
    </dgm:pt>
    <dgm:pt modelId="{5F0C2BCE-3D13-432B-A3E1-4A9905E43FFF}">
      <dgm:prSet phldrT="[Текст]"/>
      <dgm:spPr/>
      <dgm:t>
        <a:bodyPr/>
        <a:lstStyle/>
        <a:p>
          <a:r>
            <a:rPr lang="ru-RU" dirty="0" smtClean="0"/>
            <a:t>профессии, требующие высшего образования;</a:t>
          </a:r>
          <a:endParaRPr lang="ru-RU" dirty="0"/>
        </a:p>
      </dgm:t>
    </dgm:pt>
    <dgm:pt modelId="{59EB7AA6-1242-439C-A696-49ACA6FCBE27}" type="parTrans" cxnId="{3F875600-D44B-4BB7-9DAB-2FFF989F68FC}">
      <dgm:prSet/>
      <dgm:spPr/>
      <dgm:t>
        <a:bodyPr/>
        <a:lstStyle/>
        <a:p>
          <a:endParaRPr lang="ru-RU"/>
        </a:p>
      </dgm:t>
    </dgm:pt>
    <dgm:pt modelId="{ECD003C6-5EF0-4ABF-B2F2-54D8C7C55BDF}" type="sibTrans" cxnId="{3F875600-D44B-4BB7-9DAB-2FFF989F68FC}">
      <dgm:prSet/>
      <dgm:spPr/>
      <dgm:t>
        <a:bodyPr/>
        <a:lstStyle/>
        <a:p>
          <a:endParaRPr lang="ru-RU"/>
        </a:p>
      </dgm:t>
    </dgm:pt>
    <dgm:pt modelId="{457DA71D-E398-4231-AC12-4B6FCE21C2D8}">
      <dgm:prSet phldrT="[Текст]"/>
      <dgm:spPr/>
      <dgm:t>
        <a:bodyPr/>
        <a:lstStyle/>
        <a:p>
          <a:r>
            <a:rPr lang="ru-RU" b="1" i="1" dirty="0" smtClean="0"/>
            <a:t>по предмету и характеру труда:</a:t>
          </a:r>
          <a:endParaRPr lang="ru-RU" dirty="0"/>
        </a:p>
      </dgm:t>
    </dgm:pt>
    <dgm:pt modelId="{F38D5C52-08B9-40AD-A2A5-1C1A428CC49C}" type="parTrans" cxnId="{0BB7B770-9486-429B-9AF5-0DE10C68F635}">
      <dgm:prSet/>
      <dgm:spPr/>
      <dgm:t>
        <a:bodyPr/>
        <a:lstStyle/>
        <a:p>
          <a:endParaRPr lang="ru-RU"/>
        </a:p>
      </dgm:t>
    </dgm:pt>
    <dgm:pt modelId="{C67591B0-C089-4E75-970C-3817BEBE2A2D}" type="sibTrans" cxnId="{0BB7B770-9486-429B-9AF5-0DE10C68F635}">
      <dgm:prSet/>
      <dgm:spPr/>
      <dgm:t>
        <a:bodyPr/>
        <a:lstStyle/>
        <a:p>
          <a:endParaRPr lang="ru-RU"/>
        </a:p>
      </dgm:t>
    </dgm:pt>
    <dgm:pt modelId="{1E0EFE32-6B6F-470E-BDBF-248E38A6AFA6}">
      <dgm:prSet phldrT="[Текст]"/>
      <dgm:spPr/>
      <dgm:t>
        <a:bodyPr/>
        <a:lstStyle/>
        <a:p>
          <a:r>
            <a:rPr lang="ru-RU" dirty="0" smtClean="0"/>
            <a:t>человек;</a:t>
          </a:r>
          <a:endParaRPr lang="ru-RU" dirty="0"/>
        </a:p>
      </dgm:t>
    </dgm:pt>
    <dgm:pt modelId="{D853E5A0-CDF8-432C-AA83-A179D0A632E9}" type="parTrans" cxnId="{709C526D-76A3-49F1-8096-13B25A000756}">
      <dgm:prSet/>
      <dgm:spPr/>
      <dgm:t>
        <a:bodyPr/>
        <a:lstStyle/>
        <a:p>
          <a:endParaRPr lang="ru-RU"/>
        </a:p>
      </dgm:t>
    </dgm:pt>
    <dgm:pt modelId="{5EA87EB4-FB8B-4BF2-8E6D-EFFAA6575154}" type="sibTrans" cxnId="{709C526D-76A3-49F1-8096-13B25A000756}">
      <dgm:prSet/>
      <dgm:spPr/>
      <dgm:t>
        <a:bodyPr/>
        <a:lstStyle/>
        <a:p>
          <a:endParaRPr lang="ru-RU"/>
        </a:p>
      </dgm:t>
    </dgm:pt>
    <dgm:pt modelId="{D049D313-2F11-4026-B77E-E895FEC78514}">
      <dgm:prSet/>
      <dgm:spPr/>
      <dgm:t>
        <a:bodyPr/>
        <a:lstStyle/>
        <a:p>
          <a:r>
            <a:rPr lang="ru-RU" dirty="0" smtClean="0"/>
            <a:t>исполнительский или творческий характер;</a:t>
          </a:r>
          <a:endParaRPr lang="ru-RU" dirty="0"/>
        </a:p>
      </dgm:t>
    </dgm:pt>
    <dgm:pt modelId="{1EBA2D89-84D6-4910-A448-1EE0AAA9B73A}" type="parTrans" cxnId="{816E4900-CFEC-4DAE-9A34-EB83A923B68B}">
      <dgm:prSet/>
      <dgm:spPr/>
      <dgm:t>
        <a:bodyPr/>
        <a:lstStyle/>
        <a:p>
          <a:endParaRPr lang="ru-RU"/>
        </a:p>
      </dgm:t>
    </dgm:pt>
    <dgm:pt modelId="{68006A31-4C86-4939-801E-70EC1734BD21}" type="sibTrans" cxnId="{816E4900-CFEC-4DAE-9A34-EB83A923B68B}">
      <dgm:prSet/>
      <dgm:spPr/>
      <dgm:t>
        <a:bodyPr/>
        <a:lstStyle/>
        <a:p>
          <a:endParaRPr lang="ru-RU"/>
        </a:p>
      </dgm:t>
    </dgm:pt>
    <dgm:pt modelId="{E16D45EE-439D-498F-8228-ADF4EF5D052A}">
      <dgm:prSet/>
      <dgm:spPr/>
      <dgm:t>
        <a:bodyPr/>
        <a:lstStyle/>
        <a:p>
          <a:r>
            <a:rPr lang="ru-RU" smtClean="0"/>
            <a:t>профессии, требующие среднего профессионального  образования;</a:t>
          </a:r>
          <a:endParaRPr lang="ru-RU"/>
        </a:p>
      </dgm:t>
    </dgm:pt>
    <dgm:pt modelId="{CBAE1053-C506-41FD-9BAE-9CA9F1EC60CE}" type="parTrans" cxnId="{92B50810-B840-4A23-923F-EEF6D7BF175D}">
      <dgm:prSet/>
      <dgm:spPr/>
      <dgm:t>
        <a:bodyPr/>
        <a:lstStyle/>
        <a:p>
          <a:endParaRPr lang="ru-RU"/>
        </a:p>
      </dgm:t>
    </dgm:pt>
    <dgm:pt modelId="{1DF47B2F-23EE-44DF-ABC6-02C580D33904}" type="sibTrans" cxnId="{92B50810-B840-4A23-923F-EEF6D7BF175D}">
      <dgm:prSet/>
      <dgm:spPr/>
      <dgm:t>
        <a:bodyPr/>
        <a:lstStyle/>
        <a:p>
          <a:endParaRPr lang="ru-RU"/>
        </a:p>
      </dgm:t>
    </dgm:pt>
    <dgm:pt modelId="{0F9088B2-EB77-4068-A696-8EC8013CCFA6}">
      <dgm:prSet/>
      <dgm:spPr/>
      <dgm:t>
        <a:bodyPr/>
        <a:lstStyle/>
        <a:p>
          <a:r>
            <a:rPr lang="ru-RU" smtClean="0"/>
            <a:t>профессии, не требующие квалификации;</a:t>
          </a:r>
          <a:endParaRPr lang="ru-RU"/>
        </a:p>
      </dgm:t>
    </dgm:pt>
    <dgm:pt modelId="{6F56B0A5-3061-4705-8CB5-CD0E0EEC7E5C}" type="parTrans" cxnId="{12625E3B-9885-4A76-A68E-F64FF4C2A555}">
      <dgm:prSet/>
      <dgm:spPr/>
      <dgm:t>
        <a:bodyPr/>
        <a:lstStyle/>
        <a:p>
          <a:endParaRPr lang="ru-RU"/>
        </a:p>
      </dgm:t>
    </dgm:pt>
    <dgm:pt modelId="{497351B4-3C87-4F21-BBD1-E88AA126F54E}" type="sibTrans" cxnId="{12625E3B-9885-4A76-A68E-F64FF4C2A555}">
      <dgm:prSet/>
      <dgm:spPr/>
      <dgm:t>
        <a:bodyPr/>
        <a:lstStyle/>
        <a:p>
          <a:endParaRPr lang="ru-RU"/>
        </a:p>
      </dgm:t>
    </dgm:pt>
    <dgm:pt modelId="{6E6AFDAB-6813-4A06-A885-3DF472DEE881}">
      <dgm:prSet/>
      <dgm:spPr/>
      <dgm:t>
        <a:bodyPr/>
        <a:lstStyle/>
        <a:p>
          <a:endParaRPr lang="ru-RU" dirty="0"/>
        </a:p>
      </dgm:t>
    </dgm:pt>
    <dgm:pt modelId="{36ADC4F0-7570-44CD-A4F3-D67FCC323CC7}" type="parTrans" cxnId="{8C0675BA-03B4-462B-A479-F76910768CD4}">
      <dgm:prSet/>
      <dgm:spPr/>
      <dgm:t>
        <a:bodyPr/>
        <a:lstStyle/>
        <a:p>
          <a:endParaRPr lang="ru-RU"/>
        </a:p>
      </dgm:t>
    </dgm:pt>
    <dgm:pt modelId="{2415828F-0B42-43DB-9035-8F5D9B992411}" type="sibTrans" cxnId="{8C0675BA-03B4-462B-A479-F76910768CD4}">
      <dgm:prSet/>
      <dgm:spPr/>
      <dgm:t>
        <a:bodyPr/>
        <a:lstStyle/>
        <a:p>
          <a:endParaRPr lang="ru-RU"/>
        </a:p>
      </dgm:t>
    </dgm:pt>
    <dgm:pt modelId="{36651582-369D-4634-99D2-31E098E1ABCE}">
      <dgm:prSet/>
      <dgm:spPr/>
      <dgm:t>
        <a:bodyPr/>
        <a:lstStyle/>
        <a:p>
          <a:r>
            <a:rPr lang="ru-RU" smtClean="0"/>
            <a:t>техника;</a:t>
          </a:r>
          <a:endParaRPr lang="ru-RU"/>
        </a:p>
      </dgm:t>
    </dgm:pt>
    <dgm:pt modelId="{9B4713B5-2D6A-42AF-ADBC-89FB2C0DA9ED}" type="parTrans" cxnId="{7C2F4FF0-262F-490F-A8B0-7D9F2C9D3721}">
      <dgm:prSet/>
      <dgm:spPr/>
      <dgm:t>
        <a:bodyPr/>
        <a:lstStyle/>
        <a:p>
          <a:endParaRPr lang="ru-RU"/>
        </a:p>
      </dgm:t>
    </dgm:pt>
    <dgm:pt modelId="{4C914958-8D41-4BCA-AA4B-4A5B3F1DB70B}" type="sibTrans" cxnId="{7C2F4FF0-262F-490F-A8B0-7D9F2C9D3721}">
      <dgm:prSet/>
      <dgm:spPr/>
      <dgm:t>
        <a:bodyPr/>
        <a:lstStyle/>
        <a:p>
          <a:endParaRPr lang="ru-RU"/>
        </a:p>
      </dgm:t>
    </dgm:pt>
    <dgm:pt modelId="{73053A0E-DFA2-4362-974D-EE99CFE7B78B}">
      <dgm:prSet/>
      <dgm:spPr/>
      <dgm:t>
        <a:bodyPr/>
        <a:lstStyle/>
        <a:p>
          <a:r>
            <a:rPr lang="ru-RU" smtClean="0"/>
            <a:t>информация;</a:t>
          </a:r>
          <a:endParaRPr lang="ru-RU"/>
        </a:p>
      </dgm:t>
    </dgm:pt>
    <dgm:pt modelId="{036070DE-51EF-4C97-AEE8-C387B99B9DB3}" type="parTrans" cxnId="{297ED8B9-5C19-44D0-8DE8-9C8D7108C9F5}">
      <dgm:prSet/>
      <dgm:spPr/>
      <dgm:t>
        <a:bodyPr/>
        <a:lstStyle/>
        <a:p>
          <a:endParaRPr lang="ru-RU"/>
        </a:p>
      </dgm:t>
    </dgm:pt>
    <dgm:pt modelId="{75841A3F-994B-4F0A-A107-23782339620B}" type="sibTrans" cxnId="{297ED8B9-5C19-44D0-8DE8-9C8D7108C9F5}">
      <dgm:prSet/>
      <dgm:spPr/>
      <dgm:t>
        <a:bodyPr/>
        <a:lstStyle/>
        <a:p>
          <a:endParaRPr lang="ru-RU"/>
        </a:p>
      </dgm:t>
    </dgm:pt>
    <dgm:pt modelId="{03BD7780-1BEC-49E5-A027-7A26C4783F14}">
      <dgm:prSet/>
      <dgm:spPr/>
      <dgm:t>
        <a:bodyPr/>
        <a:lstStyle/>
        <a:p>
          <a:r>
            <a:rPr lang="ru-RU" smtClean="0"/>
            <a:t>художественный образ;</a:t>
          </a:r>
          <a:endParaRPr lang="ru-RU"/>
        </a:p>
      </dgm:t>
    </dgm:pt>
    <dgm:pt modelId="{CF5590F9-0B1D-4D68-9198-10F5D8B21CEE}" type="parTrans" cxnId="{8D984E94-6158-4CCF-AD62-4FCA99D1E092}">
      <dgm:prSet/>
      <dgm:spPr/>
      <dgm:t>
        <a:bodyPr/>
        <a:lstStyle/>
        <a:p>
          <a:endParaRPr lang="ru-RU"/>
        </a:p>
      </dgm:t>
    </dgm:pt>
    <dgm:pt modelId="{75556B97-E4EB-4314-8643-34ED7D570291}" type="sibTrans" cxnId="{8D984E94-6158-4CCF-AD62-4FCA99D1E092}">
      <dgm:prSet/>
      <dgm:spPr/>
      <dgm:t>
        <a:bodyPr/>
        <a:lstStyle/>
        <a:p>
          <a:endParaRPr lang="ru-RU"/>
        </a:p>
      </dgm:t>
    </dgm:pt>
    <dgm:pt modelId="{DF61B24A-4761-4003-A781-C0513CB2C553}">
      <dgm:prSet/>
      <dgm:spPr/>
      <dgm:t>
        <a:bodyPr/>
        <a:lstStyle/>
        <a:p>
          <a:r>
            <a:rPr lang="ru-RU" dirty="0" smtClean="0"/>
            <a:t>природа.</a:t>
          </a:r>
          <a:endParaRPr lang="ru-RU" dirty="0"/>
        </a:p>
      </dgm:t>
    </dgm:pt>
    <dgm:pt modelId="{107EA305-32D8-46B7-A91E-85BE0AE28492}" type="parTrans" cxnId="{1F1A5BE3-75E6-4AFA-B62A-579E85F77C4C}">
      <dgm:prSet/>
      <dgm:spPr/>
      <dgm:t>
        <a:bodyPr/>
        <a:lstStyle/>
        <a:p>
          <a:endParaRPr lang="ru-RU"/>
        </a:p>
      </dgm:t>
    </dgm:pt>
    <dgm:pt modelId="{E751817F-A0CC-49BB-B980-9155F19256DB}" type="sibTrans" cxnId="{1F1A5BE3-75E6-4AFA-B62A-579E85F77C4C}">
      <dgm:prSet/>
      <dgm:spPr/>
      <dgm:t>
        <a:bodyPr/>
        <a:lstStyle/>
        <a:p>
          <a:endParaRPr lang="ru-RU"/>
        </a:p>
      </dgm:t>
    </dgm:pt>
    <dgm:pt modelId="{60D7EFAB-ADE5-4BF7-A90C-B8267E6205CA}" type="pres">
      <dgm:prSet presAssocID="{FE842D68-2B70-4B80-9019-12DA1FEDB3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92D04E-4E64-4B97-9C7F-E78CB163C23E}" type="pres">
      <dgm:prSet presAssocID="{F725E3BA-99B9-409A-9335-AFB38F0A6FB9}" presName="composite" presStyleCnt="0"/>
      <dgm:spPr/>
    </dgm:pt>
    <dgm:pt modelId="{300F3F05-9C0A-4AB9-BC06-77458D483531}" type="pres">
      <dgm:prSet presAssocID="{F725E3BA-99B9-409A-9335-AFB38F0A6FB9}" presName="parTx" presStyleLbl="alignNode1" presStyleIdx="0" presStyleCnt="3" custScaleY="190129" custLinFactY="-55773" custLinFactNeighborX="352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45777-F1B2-466B-A704-E5BA35AB05F9}" type="pres">
      <dgm:prSet presAssocID="{F725E3BA-99B9-409A-9335-AFB38F0A6FB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246C5-151C-4D5C-A60F-830BCBECFC1D}" type="pres">
      <dgm:prSet presAssocID="{A0F24636-A9C8-4822-8309-8486427F75A9}" presName="space" presStyleCnt="0"/>
      <dgm:spPr/>
    </dgm:pt>
    <dgm:pt modelId="{83FEC2E3-415B-4D17-8D5D-06AE2D89AD9B}" type="pres">
      <dgm:prSet presAssocID="{524CA0CF-8B68-4B0A-A630-F160D5DFEC91}" presName="composite" presStyleCnt="0"/>
      <dgm:spPr/>
    </dgm:pt>
    <dgm:pt modelId="{11913D01-AC4C-4560-A833-27A0E1D0DF94}" type="pres">
      <dgm:prSet presAssocID="{524CA0CF-8B68-4B0A-A630-F160D5DFEC91}" presName="parTx" presStyleLbl="alignNode1" presStyleIdx="1" presStyleCnt="3" custScaleY="190508" custLinFactY="-57760" custLinFactNeighborX="-2528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4FAE9-6391-4C22-B799-E14C929C7EF3}" type="pres">
      <dgm:prSet presAssocID="{524CA0CF-8B68-4B0A-A630-F160D5DFEC9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7AE5A4-60BE-4C65-B8A5-763AB7D344A6}" type="pres">
      <dgm:prSet presAssocID="{94A182D8-5917-4662-9374-D3C1FBD033E3}" presName="space" presStyleCnt="0"/>
      <dgm:spPr/>
    </dgm:pt>
    <dgm:pt modelId="{3C587986-FCA3-461D-8629-66A0DAD69945}" type="pres">
      <dgm:prSet presAssocID="{457DA71D-E398-4231-AC12-4B6FCE21C2D8}" presName="composite" presStyleCnt="0"/>
      <dgm:spPr/>
    </dgm:pt>
    <dgm:pt modelId="{C86D5996-9B38-417A-B0CD-E290C03A05BC}" type="pres">
      <dgm:prSet presAssocID="{457DA71D-E398-4231-AC12-4B6FCE21C2D8}" presName="parTx" presStyleLbl="alignNode1" presStyleIdx="2" presStyleCnt="3" custScaleY="189324" custLinFactY="-53592" custLinFactNeighborX="-2512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6616C-ACE6-473A-9FFF-54A3922B6D1B}" type="pres">
      <dgm:prSet presAssocID="{457DA71D-E398-4231-AC12-4B6FCE21C2D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05FD9B-9D31-4410-83F1-3FFBC0FA9800}" type="presOf" srcId="{E0A9E8C8-F784-4B69-BFF1-321438BC3D53}" destId="{74445777-F1B2-466B-A704-E5BA35AB05F9}" srcOrd="0" destOrd="0" presId="urn:microsoft.com/office/officeart/2005/8/layout/hList1"/>
    <dgm:cxn modelId="{8C0675BA-03B4-462B-A479-F76910768CD4}" srcId="{0F9088B2-EB77-4068-A696-8EC8013CCFA6}" destId="{6E6AFDAB-6813-4A06-A885-3DF472DEE881}" srcOrd="0" destOrd="0" parTransId="{36ADC4F0-7570-44CD-A4F3-D67FCC323CC7}" sibTransId="{2415828F-0B42-43DB-9035-8F5D9B992411}"/>
    <dgm:cxn modelId="{0BB7B770-9486-429B-9AF5-0DE10C68F635}" srcId="{FE842D68-2B70-4B80-9019-12DA1FEDB3EC}" destId="{457DA71D-E398-4231-AC12-4B6FCE21C2D8}" srcOrd="2" destOrd="0" parTransId="{F38D5C52-08B9-40AD-A2A5-1C1A428CC49C}" sibTransId="{C67591B0-C089-4E75-970C-3817BEBE2A2D}"/>
    <dgm:cxn modelId="{5E6B92F4-BA9B-45C9-AE30-8221C4070FB3}" type="presOf" srcId="{6E6AFDAB-6813-4A06-A885-3DF472DEE881}" destId="{29A4FAE9-6391-4C22-B799-E14C929C7EF3}" srcOrd="0" destOrd="3" presId="urn:microsoft.com/office/officeart/2005/8/layout/hList1"/>
    <dgm:cxn modelId="{BD9E3590-EE5D-41CA-BC51-71B660A2A042}" type="presOf" srcId="{73053A0E-DFA2-4362-974D-EE99CFE7B78B}" destId="{3876616C-ACE6-473A-9FFF-54A3922B6D1B}" srcOrd="0" destOrd="2" presId="urn:microsoft.com/office/officeart/2005/8/layout/hList1"/>
    <dgm:cxn modelId="{297ED8B9-5C19-44D0-8DE8-9C8D7108C9F5}" srcId="{457DA71D-E398-4231-AC12-4B6FCE21C2D8}" destId="{73053A0E-DFA2-4362-974D-EE99CFE7B78B}" srcOrd="2" destOrd="0" parTransId="{036070DE-51EF-4C97-AEE8-C387B99B9DB3}" sibTransId="{75841A3F-994B-4F0A-A107-23782339620B}"/>
    <dgm:cxn modelId="{816E4900-CFEC-4DAE-9A34-EB83A923B68B}" srcId="{F725E3BA-99B9-409A-9335-AFB38F0A6FB9}" destId="{D049D313-2F11-4026-B77E-E895FEC78514}" srcOrd="1" destOrd="0" parTransId="{1EBA2D89-84D6-4910-A448-1EE0AAA9B73A}" sibTransId="{68006A31-4C86-4939-801E-70EC1734BD21}"/>
    <dgm:cxn modelId="{532FBBE4-08AE-49E6-B7AD-5B4E05B80E6C}" srcId="{FE842D68-2B70-4B80-9019-12DA1FEDB3EC}" destId="{F725E3BA-99B9-409A-9335-AFB38F0A6FB9}" srcOrd="0" destOrd="0" parTransId="{0EA43823-1FF9-4E35-9ADE-140E435A93B9}" sibTransId="{A0F24636-A9C8-4822-8309-8486427F75A9}"/>
    <dgm:cxn modelId="{3F875600-D44B-4BB7-9DAB-2FFF989F68FC}" srcId="{524CA0CF-8B68-4B0A-A630-F160D5DFEC91}" destId="{5F0C2BCE-3D13-432B-A3E1-4A9905E43FFF}" srcOrd="0" destOrd="0" parTransId="{59EB7AA6-1242-439C-A696-49ACA6FCBE27}" sibTransId="{ECD003C6-5EF0-4ABF-B2F2-54D8C7C55BDF}"/>
    <dgm:cxn modelId="{709C526D-76A3-49F1-8096-13B25A000756}" srcId="{457DA71D-E398-4231-AC12-4B6FCE21C2D8}" destId="{1E0EFE32-6B6F-470E-BDBF-248E38A6AFA6}" srcOrd="0" destOrd="0" parTransId="{D853E5A0-CDF8-432C-AA83-A179D0A632E9}" sibTransId="{5EA87EB4-FB8B-4BF2-8E6D-EFFAA6575154}"/>
    <dgm:cxn modelId="{3BB04469-CEBA-4C1D-A38C-C08EDE88F7C9}" type="presOf" srcId="{E16D45EE-439D-498F-8228-ADF4EF5D052A}" destId="{29A4FAE9-6391-4C22-B799-E14C929C7EF3}" srcOrd="0" destOrd="1" presId="urn:microsoft.com/office/officeart/2005/8/layout/hList1"/>
    <dgm:cxn modelId="{A4ADDE6F-DEFF-471C-A41C-CD77F0EFB967}" type="presOf" srcId="{03BD7780-1BEC-49E5-A027-7A26C4783F14}" destId="{3876616C-ACE6-473A-9FFF-54A3922B6D1B}" srcOrd="0" destOrd="3" presId="urn:microsoft.com/office/officeart/2005/8/layout/hList1"/>
    <dgm:cxn modelId="{8E32FF7D-38A4-4B73-983F-962BFCECB2E8}" srcId="{F725E3BA-99B9-409A-9335-AFB38F0A6FB9}" destId="{E0A9E8C8-F784-4B69-BFF1-321438BC3D53}" srcOrd="0" destOrd="0" parTransId="{A23B425E-6127-4D9A-B85C-7CAAF6B2A19E}" sibTransId="{5F201F8C-51C5-48C3-9955-A9DA39285E02}"/>
    <dgm:cxn modelId="{E0D6D515-02EE-47B7-B93D-EB9598CAC46B}" type="presOf" srcId="{457DA71D-E398-4231-AC12-4B6FCE21C2D8}" destId="{C86D5996-9B38-417A-B0CD-E290C03A05BC}" srcOrd="0" destOrd="0" presId="urn:microsoft.com/office/officeart/2005/8/layout/hList1"/>
    <dgm:cxn modelId="{3DC8C080-6C8E-483E-B50E-3FBFCF8B535F}" srcId="{FE842D68-2B70-4B80-9019-12DA1FEDB3EC}" destId="{524CA0CF-8B68-4B0A-A630-F160D5DFEC91}" srcOrd="1" destOrd="0" parTransId="{92FABD4D-48C9-4C53-A842-A7945C14E95C}" sibTransId="{94A182D8-5917-4662-9374-D3C1FBD033E3}"/>
    <dgm:cxn modelId="{C8D182AE-3911-4EB2-BD90-40559FEDB40B}" type="presOf" srcId="{36651582-369D-4634-99D2-31E098E1ABCE}" destId="{3876616C-ACE6-473A-9FFF-54A3922B6D1B}" srcOrd="0" destOrd="1" presId="urn:microsoft.com/office/officeart/2005/8/layout/hList1"/>
    <dgm:cxn modelId="{D490533D-DD0B-4E32-AA45-AB7A4FD6DD09}" type="presOf" srcId="{524CA0CF-8B68-4B0A-A630-F160D5DFEC91}" destId="{11913D01-AC4C-4560-A833-27A0E1D0DF94}" srcOrd="0" destOrd="0" presId="urn:microsoft.com/office/officeart/2005/8/layout/hList1"/>
    <dgm:cxn modelId="{FF2F965C-6F97-44CD-890C-07AF0DD70C67}" type="presOf" srcId="{FE842D68-2B70-4B80-9019-12DA1FEDB3EC}" destId="{60D7EFAB-ADE5-4BF7-A90C-B8267E6205CA}" srcOrd="0" destOrd="0" presId="urn:microsoft.com/office/officeart/2005/8/layout/hList1"/>
    <dgm:cxn modelId="{50B2363F-B197-4C16-96C6-8CE424805A07}" type="presOf" srcId="{F725E3BA-99B9-409A-9335-AFB38F0A6FB9}" destId="{300F3F05-9C0A-4AB9-BC06-77458D483531}" srcOrd="0" destOrd="0" presId="urn:microsoft.com/office/officeart/2005/8/layout/hList1"/>
    <dgm:cxn modelId="{7C2F4FF0-262F-490F-A8B0-7D9F2C9D3721}" srcId="{457DA71D-E398-4231-AC12-4B6FCE21C2D8}" destId="{36651582-369D-4634-99D2-31E098E1ABCE}" srcOrd="1" destOrd="0" parTransId="{9B4713B5-2D6A-42AF-ADBC-89FB2C0DA9ED}" sibTransId="{4C914958-8D41-4BCA-AA4B-4A5B3F1DB70B}"/>
    <dgm:cxn modelId="{12625E3B-9885-4A76-A68E-F64FF4C2A555}" srcId="{524CA0CF-8B68-4B0A-A630-F160D5DFEC91}" destId="{0F9088B2-EB77-4068-A696-8EC8013CCFA6}" srcOrd="2" destOrd="0" parTransId="{6F56B0A5-3061-4705-8CB5-CD0E0EEC7E5C}" sibTransId="{497351B4-3C87-4F21-BBD1-E88AA126F54E}"/>
    <dgm:cxn modelId="{D91332A2-9C30-4C2D-9B5B-9CDAD6084C14}" type="presOf" srcId="{1E0EFE32-6B6F-470E-BDBF-248E38A6AFA6}" destId="{3876616C-ACE6-473A-9FFF-54A3922B6D1B}" srcOrd="0" destOrd="0" presId="urn:microsoft.com/office/officeart/2005/8/layout/hList1"/>
    <dgm:cxn modelId="{1F1A5BE3-75E6-4AFA-B62A-579E85F77C4C}" srcId="{457DA71D-E398-4231-AC12-4B6FCE21C2D8}" destId="{DF61B24A-4761-4003-A781-C0513CB2C553}" srcOrd="4" destOrd="0" parTransId="{107EA305-32D8-46B7-A91E-85BE0AE28492}" sibTransId="{E751817F-A0CC-49BB-B980-9155F19256DB}"/>
    <dgm:cxn modelId="{1AD60712-4F5B-42E7-A808-7FBFC48B1DE2}" type="presOf" srcId="{0F9088B2-EB77-4068-A696-8EC8013CCFA6}" destId="{29A4FAE9-6391-4C22-B799-E14C929C7EF3}" srcOrd="0" destOrd="2" presId="urn:microsoft.com/office/officeart/2005/8/layout/hList1"/>
    <dgm:cxn modelId="{9C08D121-8CA5-473B-BE2D-45AC2E6657CF}" type="presOf" srcId="{5F0C2BCE-3D13-432B-A3E1-4A9905E43FFF}" destId="{29A4FAE9-6391-4C22-B799-E14C929C7EF3}" srcOrd="0" destOrd="0" presId="urn:microsoft.com/office/officeart/2005/8/layout/hList1"/>
    <dgm:cxn modelId="{8D984E94-6158-4CCF-AD62-4FCA99D1E092}" srcId="{457DA71D-E398-4231-AC12-4B6FCE21C2D8}" destId="{03BD7780-1BEC-49E5-A027-7A26C4783F14}" srcOrd="3" destOrd="0" parTransId="{CF5590F9-0B1D-4D68-9198-10F5D8B21CEE}" sibTransId="{75556B97-E4EB-4314-8643-34ED7D570291}"/>
    <dgm:cxn modelId="{AADCBE33-28C1-4073-B33D-D231F14E0C5B}" type="presOf" srcId="{D049D313-2F11-4026-B77E-E895FEC78514}" destId="{74445777-F1B2-466B-A704-E5BA35AB05F9}" srcOrd="0" destOrd="1" presId="urn:microsoft.com/office/officeart/2005/8/layout/hList1"/>
    <dgm:cxn modelId="{45681AF7-88A1-439B-8FA4-2C22700EB574}" type="presOf" srcId="{DF61B24A-4761-4003-A781-C0513CB2C553}" destId="{3876616C-ACE6-473A-9FFF-54A3922B6D1B}" srcOrd="0" destOrd="4" presId="urn:microsoft.com/office/officeart/2005/8/layout/hList1"/>
    <dgm:cxn modelId="{92B50810-B840-4A23-923F-EEF6D7BF175D}" srcId="{524CA0CF-8B68-4B0A-A630-F160D5DFEC91}" destId="{E16D45EE-439D-498F-8228-ADF4EF5D052A}" srcOrd="1" destOrd="0" parTransId="{CBAE1053-C506-41FD-9BAE-9CA9F1EC60CE}" sibTransId="{1DF47B2F-23EE-44DF-ABC6-02C580D33904}"/>
    <dgm:cxn modelId="{FC3F5AF9-5EB7-48DF-8B84-FD825A14C687}" type="presParOf" srcId="{60D7EFAB-ADE5-4BF7-A90C-B8267E6205CA}" destId="{7F92D04E-4E64-4B97-9C7F-E78CB163C23E}" srcOrd="0" destOrd="0" presId="urn:microsoft.com/office/officeart/2005/8/layout/hList1"/>
    <dgm:cxn modelId="{4D6C9F83-A4B8-4C0D-AF1C-ADFD397FFC67}" type="presParOf" srcId="{7F92D04E-4E64-4B97-9C7F-E78CB163C23E}" destId="{300F3F05-9C0A-4AB9-BC06-77458D483531}" srcOrd="0" destOrd="0" presId="urn:microsoft.com/office/officeart/2005/8/layout/hList1"/>
    <dgm:cxn modelId="{9B1D575B-4E2E-42B2-887C-22E2C02ECDA6}" type="presParOf" srcId="{7F92D04E-4E64-4B97-9C7F-E78CB163C23E}" destId="{74445777-F1B2-466B-A704-E5BA35AB05F9}" srcOrd="1" destOrd="0" presId="urn:microsoft.com/office/officeart/2005/8/layout/hList1"/>
    <dgm:cxn modelId="{23F1FD96-CE97-4D4C-891B-9BA6F0136C40}" type="presParOf" srcId="{60D7EFAB-ADE5-4BF7-A90C-B8267E6205CA}" destId="{C48246C5-151C-4D5C-A60F-830BCBECFC1D}" srcOrd="1" destOrd="0" presId="urn:microsoft.com/office/officeart/2005/8/layout/hList1"/>
    <dgm:cxn modelId="{8EA7C2BE-948B-4175-9775-03DA9CC8A7EA}" type="presParOf" srcId="{60D7EFAB-ADE5-4BF7-A90C-B8267E6205CA}" destId="{83FEC2E3-415B-4D17-8D5D-06AE2D89AD9B}" srcOrd="2" destOrd="0" presId="urn:microsoft.com/office/officeart/2005/8/layout/hList1"/>
    <dgm:cxn modelId="{C1718AA4-4743-49B2-B1F5-11F1564C24A2}" type="presParOf" srcId="{83FEC2E3-415B-4D17-8D5D-06AE2D89AD9B}" destId="{11913D01-AC4C-4560-A833-27A0E1D0DF94}" srcOrd="0" destOrd="0" presId="urn:microsoft.com/office/officeart/2005/8/layout/hList1"/>
    <dgm:cxn modelId="{83642568-0600-42B4-9BAC-4BF2FDC4BA1C}" type="presParOf" srcId="{83FEC2E3-415B-4D17-8D5D-06AE2D89AD9B}" destId="{29A4FAE9-6391-4C22-B799-E14C929C7EF3}" srcOrd="1" destOrd="0" presId="urn:microsoft.com/office/officeart/2005/8/layout/hList1"/>
    <dgm:cxn modelId="{4D1C335D-83DA-4FA7-827D-83639806E188}" type="presParOf" srcId="{60D7EFAB-ADE5-4BF7-A90C-B8267E6205CA}" destId="{0A7AE5A4-60BE-4C65-B8A5-763AB7D344A6}" srcOrd="3" destOrd="0" presId="urn:microsoft.com/office/officeart/2005/8/layout/hList1"/>
    <dgm:cxn modelId="{E52B1CB1-F977-4EE7-A0E9-A7359B96460E}" type="presParOf" srcId="{60D7EFAB-ADE5-4BF7-A90C-B8267E6205CA}" destId="{3C587986-FCA3-461D-8629-66A0DAD69945}" srcOrd="4" destOrd="0" presId="urn:microsoft.com/office/officeart/2005/8/layout/hList1"/>
    <dgm:cxn modelId="{B3005FA3-7450-4FEC-811D-549E6AFEEE89}" type="presParOf" srcId="{3C587986-FCA3-461D-8629-66A0DAD69945}" destId="{C86D5996-9B38-417A-B0CD-E290C03A05BC}" srcOrd="0" destOrd="0" presId="urn:microsoft.com/office/officeart/2005/8/layout/hList1"/>
    <dgm:cxn modelId="{85FDC2CF-F6D7-402A-9478-42B3A7FF6878}" type="presParOf" srcId="{3C587986-FCA3-461D-8629-66A0DAD69945}" destId="{3876616C-ACE6-473A-9FFF-54A3922B6D1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5D106F-04F5-4588-B16C-59E2F5458769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</dgm:pt>
    <dgm:pt modelId="{D5F0A42B-2E68-4ACC-89AF-EB14B796FD0B}">
      <dgm:prSet phldrT="[Текст]" custT="1"/>
      <dgm:spPr/>
      <dgm:t>
        <a:bodyPr/>
        <a:lstStyle/>
        <a:p>
          <a:r>
            <a:rPr lang="ru-RU" sz="3600" dirty="0" smtClean="0">
              <a:latin typeface="Comic Sans MS" pitchFamily="66" charset="0"/>
            </a:rPr>
            <a:t>Матвеев Артем</a:t>
          </a:r>
          <a:endParaRPr lang="ru-RU" sz="3600" dirty="0">
            <a:latin typeface="Comic Sans MS" pitchFamily="66" charset="0"/>
          </a:endParaRPr>
        </a:p>
      </dgm:t>
    </dgm:pt>
    <dgm:pt modelId="{02818491-9A81-4B1C-8429-0B1AEA589B51}" type="parTrans" cxnId="{62287F27-99B4-4DCF-9EE4-EF43EF637F84}">
      <dgm:prSet/>
      <dgm:spPr/>
      <dgm:t>
        <a:bodyPr/>
        <a:lstStyle/>
        <a:p>
          <a:endParaRPr lang="ru-RU"/>
        </a:p>
      </dgm:t>
    </dgm:pt>
    <dgm:pt modelId="{D29C9EE6-B32F-42CD-8002-A785C98D0621}" type="sibTrans" cxnId="{62287F27-99B4-4DCF-9EE4-EF43EF637F84}">
      <dgm:prSet/>
      <dgm:spPr/>
      <dgm:t>
        <a:bodyPr/>
        <a:lstStyle/>
        <a:p>
          <a:endParaRPr lang="ru-RU"/>
        </a:p>
      </dgm:t>
    </dgm:pt>
    <dgm:pt modelId="{A4B48EC9-A495-4DB4-B853-6A50E359EDD1}">
      <dgm:prSet phldrT="[Текст]" custT="1"/>
      <dgm:spPr/>
      <dgm:t>
        <a:bodyPr/>
        <a:lstStyle/>
        <a:p>
          <a:r>
            <a:rPr lang="ru-RU" sz="3200" dirty="0" err="1" smtClean="0">
              <a:solidFill>
                <a:srgbClr val="7030A0"/>
              </a:solidFill>
              <a:latin typeface="Comic Sans MS" pitchFamily="66" charset="0"/>
            </a:rPr>
            <a:t>Синдякова</a:t>
          </a:r>
          <a:r>
            <a:rPr lang="ru-RU" sz="3200" dirty="0" smtClean="0">
              <a:solidFill>
                <a:srgbClr val="7030A0"/>
              </a:solidFill>
              <a:latin typeface="Comic Sans MS" pitchFamily="66" charset="0"/>
            </a:rPr>
            <a:t>  </a:t>
          </a:r>
          <a:r>
            <a:rPr lang="ru-RU" sz="3200" dirty="0" smtClean="0">
              <a:solidFill>
                <a:srgbClr val="7030A0"/>
              </a:solidFill>
              <a:latin typeface="Comic Sans MS" pitchFamily="66" charset="0"/>
            </a:rPr>
            <a:t>Дарья</a:t>
          </a:r>
          <a:endParaRPr lang="ru-RU" sz="3200" dirty="0">
            <a:solidFill>
              <a:srgbClr val="7030A0"/>
            </a:solidFill>
            <a:latin typeface="Comic Sans MS" pitchFamily="66" charset="0"/>
          </a:endParaRPr>
        </a:p>
      </dgm:t>
    </dgm:pt>
    <dgm:pt modelId="{721A2CB4-42C4-4A83-96E2-4582C5AC83F8}" type="parTrans" cxnId="{80920407-33FD-4E38-8713-8178C3C5D1C8}">
      <dgm:prSet/>
      <dgm:spPr/>
      <dgm:t>
        <a:bodyPr/>
        <a:lstStyle/>
        <a:p>
          <a:endParaRPr lang="ru-RU"/>
        </a:p>
      </dgm:t>
    </dgm:pt>
    <dgm:pt modelId="{A8F35894-8EA7-41C8-909D-A340901EC51F}" type="sibTrans" cxnId="{80920407-33FD-4E38-8713-8178C3C5D1C8}">
      <dgm:prSet/>
      <dgm:spPr/>
      <dgm:t>
        <a:bodyPr/>
        <a:lstStyle/>
        <a:p>
          <a:endParaRPr lang="ru-RU"/>
        </a:p>
      </dgm:t>
    </dgm:pt>
    <dgm:pt modelId="{176F6865-E499-4BF8-903C-BAF68482C454}">
      <dgm:prSet phldrT="[Текст]" custT="1"/>
      <dgm:spPr/>
      <dgm:t>
        <a:bodyPr/>
        <a:lstStyle/>
        <a:p>
          <a:r>
            <a:rPr lang="ru-RU" sz="3600" dirty="0" smtClean="0">
              <a:latin typeface="Comic Sans MS" pitchFamily="66" charset="0"/>
            </a:rPr>
            <a:t>Тимошин Иван</a:t>
          </a:r>
          <a:endParaRPr lang="ru-RU" sz="3600" dirty="0">
            <a:latin typeface="Comic Sans MS" pitchFamily="66" charset="0"/>
          </a:endParaRPr>
        </a:p>
      </dgm:t>
    </dgm:pt>
    <dgm:pt modelId="{7E3A82C2-4287-4118-BAAD-4E56AD8235C0}" type="parTrans" cxnId="{8C0F3822-6BDF-46B8-8C37-59E5D82DFE92}">
      <dgm:prSet/>
      <dgm:spPr/>
      <dgm:t>
        <a:bodyPr/>
        <a:lstStyle/>
        <a:p>
          <a:endParaRPr lang="ru-RU"/>
        </a:p>
      </dgm:t>
    </dgm:pt>
    <dgm:pt modelId="{96D2F0AF-CD6A-46E0-B56E-AA95FB317591}" type="sibTrans" cxnId="{8C0F3822-6BDF-46B8-8C37-59E5D82DFE92}">
      <dgm:prSet/>
      <dgm:spPr/>
      <dgm:t>
        <a:bodyPr/>
        <a:lstStyle/>
        <a:p>
          <a:endParaRPr lang="ru-RU"/>
        </a:p>
      </dgm:t>
    </dgm:pt>
    <dgm:pt modelId="{B7C3E77D-8BD2-4A26-AB84-756877D9B54F}">
      <dgm:prSet phldrT="[Текст]" custT="1"/>
      <dgm:spPr/>
      <dgm:t>
        <a:bodyPr/>
        <a:lstStyle/>
        <a:p>
          <a:r>
            <a:rPr lang="ru-RU" sz="3600" dirty="0" smtClean="0">
              <a:latin typeface="Comic Sans MS" pitchFamily="66" charset="0"/>
            </a:rPr>
            <a:t>Трофимов Даниил</a:t>
          </a:r>
          <a:endParaRPr lang="ru-RU" sz="3600" dirty="0">
            <a:latin typeface="Comic Sans MS" pitchFamily="66" charset="0"/>
          </a:endParaRPr>
        </a:p>
      </dgm:t>
    </dgm:pt>
    <dgm:pt modelId="{A851BECB-A0E5-4DC3-9361-586D67BB424C}" type="parTrans" cxnId="{21E6F8BD-57EB-4E35-A166-83595A177F95}">
      <dgm:prSet/>
      <dgm:spPr/>
      <dgm:t>
        <a:bodyPr/>
        <a:lstStyle/>
        <a:p>
          <a:endParaRPr lang="ru-RU"/>
        </a:p>
      </dgm:t>
    </dgm:pt>
    <dgm:pt modelId="{2518B42B-335C-47E0-9625-EF492F0099D5}" type="sibTrans" cxnId="{21E6F8BD-57EB-4E35-A166-83595A177F95}">
      <dgm:prSet/>
      <dgm:spPr/>
      <dgm:t>
        <a:bodyPr/>
        <a:lstStyle/>
        <a:p>
          <a:endParaRPr lang="ru-RU"/>
        </a:p>
      </dgm:t>
    </dgm:pt>
    <dgm:pt modelId="{791F06DD-78BD-4917-8020-241274148D79}" type="pres">
      <dgm:prSet presAssocID="{235D106F-04F5-4588-B16C-59E2F5458769}" presName="linearFlow" presStyleCnt="0">
        <dgm:presLayoutVars>
          <dgm:dir/>
          <dgm:resizeHandles val="exact"/>
        </dgm:presLayoutVars>
      </dgm:prSet>
      <dgm:spPr/>
    </dgm:pt>
    <dgm:pt modelId="{914AF452-7D4D-4B8B-B2DF-22D5E7F38508}" type="pres">
      <dgm:prSet presAssocID="{D5F0A42B-2E68-4ACC-89AF-EB14B796FD0B}" presName="composite" presStyleCnt="0"/>
      <dgm:spPr/>
    </dgm:pt>
    <dgm:pt modelId="{559BC350-27F1-413F-8249-493EFE8A2FB6}" type="pres">
      <dgm:prSet presAssocID="{D5F0A42B-2E68-4ACC-89AF-EB14B796FD0B}" presName="imgShp" presStyleLbl="fgImgPlace1" presStyleIdx="0" presStyleCnt="4" custScaleX="82819" custScaleY="8370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B488B44-75E3-4771-9C5E-11204A887232}" type="pres">
      <dgm:prSet presAssocID="{D5F0A42B-2E68-4ACC-89AF-EB14B796FD0B}" presName="txShp" presStyleLbl="node1" presStyleIdx="0" presStyleCnt="4" custScaleX="108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869B7-500E-461F-AA66-CB9BC6590B23}" type="pres">
      <dgm:prSet presAssocID="{D29C9EE6-B32F-42CD-8002-A785C98D0621}" presName="spacing" presStyleCnt="0"/>
      <dgm:spPr/>
    </dgm:pt>
    <dgm:pt modelId="{C73F3D70-E3B2-4B86-9209-501941358AD0}" type="pres">
      <dgm:prSet presAssocID="{A4B48EC9-A495-4DB4-B853-6A50E359EDD1}" presName="composite" presStyleCnt="0"/>
      <dgm:spPr/>
    </dgm:pt>
    <dgm:pt modelId="{24C9CE1F-7E22-4662-B6D4-1E2C2AD1F4B3}" type="pres">
      <dgm:prSet presAssocID="{A4B48EC9-A495-4DB4-B853-6A50E359EDD1}" presName="imgShp" presStyleLbl="fgImgPlace1" presStyleIdx="1" presStyleCnt="4" custScaleX="7832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D975614-E638-4150-9662-74C087E6EDF0}" type="pres">
      <dgm:prSet presAssocID="{A4B48EC9-A495-4DB4-B853-6A50E359EDD1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62DE3-1D50-4BD5-A1E7-E6E1A8855FF6}" type="pres">
      <dgm:prSet presAssocID="{A8F35894-8EA7-41C8-909D-A340901EC51F}" presName="spacing" presStyleCnt="0"/>
      <dgm:spPr/>
    </dgm:pt>
    <dgm:pt modelId="{3488B885-A184-4817-B731-5AF47F683CA3}" type="pres">
      <dgm:prSet presAssocID="{176F6865-E499-4BF8-903C-BAF68482C454}" presName="composite" presStyleCnt="0"/>
      <dgm:spPr/>
    </dgm:pt>
    <dgm:pt modelId="{B3CA0607-FF85-4068-B291-EAE94AB1AA3F}" type="pres">
      <dgm:prSet presAssocID="{176F6865-E499-4BF8-903C-BAF68482C454}" presName="imgShp" presStyleLbl="fgImgPlace1" presStyleIdx="2" presStyleCnt="4" custScaleX="8049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4BF5150-DB5E-4407-9D1C-AC175140C778}" type="pres">
      <dgm:prSet presAssocID="{176F6865-E499-4BF8-903C-BAF68482C454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BADC6-19F9-46DB-BE1B-6792C8B9A19C}" type="pres">
      <dgm:prSet presAssocID="{96D2F0AF-CD6A-46E0-B56E-AA95FB317591}" presName="spacing" presStyleCnt="0"/>
      <dgm:spPr/>
    </dgm:pt>
    <dgm:pt modelId="{A4D65664-2536-4157-9D81-0A8FA37522EE}" type="pres">
      <dgm:prSet presAssocID="{B7C3E77D-8BD2-4A26-AB84-756877D9B54F}" presName="composite" presStyleCnt="0"/>
      <dgm:spPr/>
    </dgm:pt>
    <dgm:pt modelId="{F466D1C5-1F60-4719-B462-AF22A5C46770}" type="pres">
      <dgm:prSet presAssocID="{B7C3E77D-8BD2-4A26-AB84-756877D9B54F}" presName="imgShp" presStyleLbl="fgImgPlace1" presStyleIdx="3" presStyleCnt="4" custScaleX="97606" custScaleY="8317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EBC02200-C29A-44C2-A499-45F0F2D601FD}" type="pres">
      <dgm:prSet presAssocID="{B7C3E77D-8BD2-4A26-AB84-756877D9B54F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502039-796B-42BE-82FB-9B332A3C613F}" type="presOf" srcId="{A4B48EC9-A495-4DB4-B853-6A50E359EDD1}" destId="{ED975614-E638-4150-9662-74C087E6EDF0}" srcOrd="0" destOrd="0" presId="urn:microsoft.com/office/officeart/2005/8/layout/vList3"/>
    <dgm:cxn modelId="{21E6F8BD-57EB-4E35-A166-83595A177F95}" srcId="{235D106F-04F5-4588-B16C-59E2F5458769}" destId="{B7C3E77D-8BD2-4A26-AB84-756877D9B54F}" srcOrd="3" destOrd="0" parTransId="{A851BECB-A0E5-4DC3-9361-586D67BB424C}" sibTransId="{2518B42B-335C-47E0-9625-EF492F0099D5}"/>
    <dgm:cxn modelId="{374D5393-EBBB-4F1B-9D7E-32B6A246341C}" type="presOf" srcId="{235D106F-04F5-4588-B16C-59E2F5458769}" destId="{791F06DD-78BD-4917-8020-241274148D79}" srcOrd="0" destOrd="0" presId="urn:microsoft.com/office/officeart/2005/8/layout/vList3"/>
    <dgm:cxn modelId="{62287F27-99B4-4DCF-9EE4-EF43EF637F84}" srcId="{235D106F-04F5-4588-B16C-59E2F5458769}" destId="{D5F0A42B-2E68-4ACC-89AF-EB14B796FD0B}" srcOrd="0" destOrd="0" parTransId="{02818491-9A81-4B1C-8429-0B1AEA589B51}" sibTransId="{D29C9EE6-B32F-42CD-8002-A785C98D0621}"/>
    <dgm:cxn modelId="{FC7273B2-DA39-48E7-91BB-CA6BC615CD5F}" type="presOf" srcId="{B7C3E77D-8BD2-4A26-AB84-756877D9B54F}" destId="{EBC02200-C29A-44C2-A499-45F0F2D601FD}" srcOrd="0" destOrd="0" presId="urn:microsoft.com/office/officeart/2005/8/layout/vList3"/>
    <dgm:cxn modelId="{8C0F3822-6BDF-46B8-8C37-59E5D82DFE92}" srcId="{235D106F-04F5-4588-B16C-59E2F5458769}" destId="{176F6865-E499-4BF8-903C-BAF68482C454}" srcOrd="2" destOrd="0" parTransId="{7E3A82C2-4287-4118-BAAD-4E56AD8235C0}" sibTransId="{96D2F0AF-CD6A-46E0-B56E-AA95FB317591}"/>
    <dgm:cxn modelId="{A8CBDEB7-DB58-4E24-9B9C-CE3821BE4382}" type="presOf" srcId="{D5F0A42B-2E68-4ACC-89AF-EB14B796FD0B}" destId="{DB488B44-75E3-4771-9C5E-11204A887232}" srcOrd="0" destOrd="0" presId="urn:microsoft.com/office/officeart/2005/8/layout/vList3"/>
    <dgm:cxn modelId="{80920407-33FD-4E38-8713-8178C3C5D1C8}" srcId="{235D106F-04F5-4588-B16C-59E2F5458769}" destId="{A4B48EC9-A495-4DB4-B853-6A50E359EDD1}" srcOrd="1" destOrd="0" parTransId="{721A2CB4-42C4-4A83-96E2-4582C5AC83F8}" sibTransId="{A8F35894-8EA7-41C8-909D-A340901EC51F}"/>
    <dgm:cxn modelId="{17B506EC-23D8-4D40-8D25-02BCC28ED50E}" type="presOf" srcId="{176F6865-E499-4BF8-903C-BAF68482C454}" destId="{A4BF5150-DB5E-4407-9D1C-AC175140C778}" srcOrd="0" destOrd="0" presId="urn:microsoft.com/office/officeart/2005/8/layout/vList3"/>
    <dgm:cxn modelId="{26E8CC60-070A-4CCF-BC89-B67938E869FB}" type="presParOf" srcId="{791F06DD-78BD-4917-8020-241274148D79}" destId="{914AF452-7D4D-4B8B-B2DF-22D5E7F38508}" srcOrd="0" destOrd="0" presId="urn:microsoft.com/office/officeart/2005/8/layout/vList3"/>
    <dgm:cxn modelId="{751485B0-185B-4B1C-8D81-556BDA3F7306}" type="presParOf" srcId="{914AF452-7D4D-4B8B-B2DF-22D5E7F38508}" destId="{559BC350-27F1-413F-8249-493EFE8A2FB6}" srcOrd="0" destOrd="0" presId="urn:microsoft.com/office/officeart/2005/8/layout/vList3"/>
    <dgm:cxn modelId="{8791E703-121C-4139-BD1C-ADDD9F0E7C14}" type="presParOf" srcId="{914AF452-7D4D-4B8B-B2DF-22D5E7F38508}" destId="{DB488B44-75E3-4771-9C5E-11204A887232}" srcOrd="1" destOrd="0" presId="urn:microsoft.com/office/officeart/2005/8/layout/vList3"/>
    <dgm:cxn modelId="{5534F31D-2E3C-4694-BA07-00D53908398D}" type="presParOf" srcId="{791F06DD-78BD-4917-8020-241274148D79}" destId="{E47869B7-500E-461F-AA66-CB9BC6590B23}" srcOrd="1" destOrd="0" presId="urn:microsoft.com/office/officeart/2005/8/layout/vList3"/>
    <dgm:cxn modelId="{6BEE3E13-5024-4A5B-AA38-D72C6FB38FC2}" type="presParOf" srcId="{791F06DD-78BD-4917-8020-241274148D79}" destId="{C73F3D70-E3B2-4B86-9209-501941358AD0}" srcOrd="2" destOrd="0" presId="urn:microsoft.com/office/officeart/2005/8/layout/vList3"/>
    <dgm:cxn modelId="{768F015E-9761-48F4-B3FF-2ED0848F4F3D}" type="presParOf" srcId="{C73F3D70-E3B2-4B86-9209-501941358AD0}" destId="{24C9CE1F-7E22-4662-B6D4-1E2C2AD1F4B3}" srcOrd="0" destOrd="0" presId="urn:microsoft.com/office/officeart/2005/8/layout/vList3"/>
    <dgm:cxn modelId="{882D303A-E61E-487D-AF08-9BFB5ED73C3B}" type="presParOf" srcId="{C73F3D70-E3B2-4B86-9209-501941358AD0}" destId="{ED975614-E638-4150-9662-74C087E6EDF0}" srcOrd="1" destOrd="0" presId="urn:microsoft.com/office/officeart/2005/8/layout/vList3"/>
    <dgm:cxn modelId="{47A5BB4E-81ED-462C-B744-314A7A902BCE}" type="presParOf" srcId="{791F06DD-78BD-4917-8020-241274148D79}" destId="{5A562DE3-1D50-4BD5-A1E7-E6E1A8855FF6}" srcOrd="3" destOrd="0" presId="urn:microsoft.com/office/officeart/2005/8/layout/vList3"/>
    <dgm:cxn modelId="{92530C38-C379-46F6-9CDB-8B94326B4139}" type="presParOf" srcId="{791F06DD-78BD-4917-8020-241274148D79}" destId="{3488B885-A184-4817-B731-5AF47F683CA3}" srcOrd="4" destOrd="0" presId="urn:microsoft.com/office/officeart/2005/8/layout/vList3"/>
    <dgm:cxn modelId="{F9C9F0E8-C3D3-4F5A-969E-D6E337D65830}" type="presParOf" srcId="{3488B885-A184-4817-B731-5AF47F683CA3}" destId="{B3CA0607-FF85-4068-B291-EAE94AB1AA3F}" srcOrd="0" destOrd="0" presId="urn:microsoft.com/office/officeart/2005/8/layout/vList3"/>
    <dgm:cxn modelId="{71C2DDB6-2F7C-4A8D-B470-F8B6C7A142E2}" type="presParOf" srcId="{3488B885-A184-4817-B731-5AF47F683CA3}" destId="{A4BF5150-DB5E-4407-9D1C-AC175140C778}" srcOrd="1" destOrd="0" presId="urn:microsoft.com/office/officeart/2005/8/layout/vList3"/>
    <dgm:cxn modelId="{834AA39F-271E-4013-A605-0F3809C8D38C}" type="presParOf" srcId="{791F06DD-78BD-4917-8020-241274148D79}" destId="{5DABADC6-19F9-46DB-BE1B-6792C8B9A19C}" srcOrd="5" destOrd="0" presId="urn:microsoft.com/office/officeart/2005/8/layout/vList3"/>
    <dgm:cxn modelId="{82657E71-86A4-4C5E-8BF7-9D84B0842A41}" type="presParOf" srcId="{791F06DD-78BD-4917-8020-241274148D79}" destId="{A4D65664-2536-4157-9D81-0A8FA37522EE}" srcOrd="6" destOrd="0" presId="urn:microsoft.com/office/officeart/2005/8/layout/vList3"/>
    <dgm:cxn modelId="{4733FE3D-1A33-4881-AB23-71F3E2850FD8}" type="presParOf" srcId="{A4D65664-2536-4157-9D81-0A8FA37522EE}" destId="{F466D1C5-1F60-4719-B462-AF22A5C46770}" srcOrd="0" destOrd="0" presId="urn:microsoft.com/office/officeart/2005/8/layout/vList3"/>
    <dgm:cxn modelId="{24D3EA36-FC35-45D1-AC65-0AA36DC0FEF1}" type="presParOf" srcId="{A4D65664-2536-4157-9D81-0A8FA37522EE}" destId="{EBC02200-C29A-44C2-A499-45F0F2D601F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F3F05-9C0A-4AB9-BC06-77458D483531}">
      <dsp:nvSpPr>
        <dsp:cNvPr id="0" name=""/>
        <dsp:cNvSpPr/>
      </dsp:nvSpPr>
      <dsp:spPr>
        <a:xfrm>
          <a:off x="11483" y="260174"/>
          <a:ext cx="2526244" cy="113609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/>
            <a:t>по характеру труда:</a:t>
          </a:r>
          <a:endParaRPr lang="ru-RU" sz="1700" kern="1200" dirty="0"/>
        </a:p>
      </dsp:txBody>
      <dsp:txXfrm>
        <a:off x="11483" y="260174"/>
        <a:ext cx="2526244" cy="1136094"/>
      </dsp:txXfrm>
    </dsp:sp>
    <dsp:sp modelId="{74445777-F1B2-466B-A704-E5BA35AB05F9}">
      <dsp:nvSpPr>
        <dsp:cNvPr id="0" name=""/>
        <dsp:cNvSpPr/>
      </dsp:nvSpPr>
      <dsp:spPr>
        <a:xfrm>
          <a:off x="2591" y="2057794"/>
          <a:ext cx="2526244" cy="27999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физический или умственный труд;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исполнительский или творческий характер;</a:t>
          </a:r>
          <a:endParaRPr lang="ru-RU" sz="1700" kern="1200" dirty="0"/>
        </a:p>
      </dsp:txBody>
      <dsp:txXfrm>
        <a:off x="2591" y="2057794"/>
        <a:ext cx="2526244" cy="2799900"/>
      </dsp:txXfrm>
    </dsp:sp>
    <dsp:sp modelId="{11913D01-AC4C-4560-A833-27A0E1D0DF94}">
      <dsp:nvSpPr>
        <dsp:cNvPr id="0" name=""/>
        <dsp:cNvSpPr/>
      </dsp:nvSpPr>
      <dsp:spPr>
        <a:xfrm>
          <a:off x="2818646" y="247734"/>
          <a:ext cx="2526244" cy="1138358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1905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/>
            <a:t>по уровню квалификации:</a:t>
          </a:r>
          <a:endParaRPr lang="ru-RU" sz="1700" kern="1200" dirty="0"/>
        </a:p>
      </dsp:txBody>
      <dsp:txXfrm>
        <a:off x="2818646" y="247734"/>
        <a:ext cx="2526244" cy="1138358"/>
      </dsp:txXfrm>
    </dsp:sp>
    <dsp:sp modelId="{29A4FAE9-6391-4C22-B799-E14C929C7EF3}">
      <dsp:nvSpPr>
        <dsp:cNvPr id="0" name=""/>
        <dsp:cNvSpPr/>
      </dsp:nvSpPr>
      <dsp:spPr>
        <a:xfrm>
          <a:off x="2882509" y="2058360"/>
          <a:ext cx="2526244" cy="2799900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профессии, требующие высшего образования;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профессии, требующие среднего профессионального  образования;</a:t>
          </a:r>
          <a:endParaRPr lang="ru-RU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профессии, не требующие квалификации;</a:t>
          </a:r>
          <a:endParaRPr lang="ru-RU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</dsp:txBody>
      <dsp:txXfrm>
        <a:off x="2882509" y="2058360"/>
        <a:ext cx="2526244" cy="2799900"/>
      </dsp:txXfrm>
    </dsp:sp>
    <dsp:sp modelId="{C86D5996-9B38-417A-B0CD-E290C03A05BC}">
      <dsp:nvSpPr>
        <dsp:cNvPr id="0" name=""/>
        <dsp:cNvSpPr/>
      </dsp:nvSpPr>
      <dsp:spPr>
        <a:xfrm>
          <a:off x="5698969" y="274408"/>
          <a:ext cx="2526244" cy="113128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905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/>
            <a:t>по предмету и характеру труда:</a:t>
          </a:r>
          <a:endParaRPr lang="ru-RU" sz="1700" kern="1200" dirty="0"/>
        </a:p>
      </dsp:txBody>
      <dsp:txXfrm>
        <a:off x="5698969" y="274408"/>
        <a:ext cx="2526244" cy="1131283"/>
      </dsp:txXfrm>
    </dsp:sp>
    <dsp:sp modelId="{3876616C-ACE6-473A-9FFF-54A3922B6D1B}">
      <dsp:nvSpPr>
        <dsp:cNvPr id="0" name=""/>
        <dsp:cNvSpPr/>
      </dsp:nvSpPr>
      <dsp:spPr>
        <a:xfrm>
          <a:off x="5762428" y="2056591"/>
          <a:ext cx="2526244" cy="279990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человек;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техника;</a:t>
          </a:r>
          <a:endParaRPr lang="ru-RU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информация;</a:t>
          </a:r>
          <a:endParaRPr lang="ru-RU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художественный образ;</a:t>
          </a:r>
          <a:endParaRPr lang="ru-RU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природа.</a:t>
          </a:r>
          <a:endParaRPr lang="ru-RU" sz="1700" kern="1200" dirty="0"/>
        </a:p>
      </dsp:txBody>
      <dsp:txXfrm>
        <a:off x="5762428" y="2056591"/>
        <a:ext cx="2526244" cy="2799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88B44-75E3-4771-9C5E-11204A887232}">
      <dsp:nvSpPr>
        <dsp:cNvPr id="0" name=""/>
        <dsp:cNvSpPr/>
      </dsp:nvSpPr>
      <dsp:spPr>
        <a:xfrm rot="10800000">
          <a:off x="1278442" y="2317"/>
          <a:ext cx="6041261" cy="1146397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52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Матвеев Артем</a:t>
          </a:r>
          <a:endParaRPr lang="ru-RU" sz="3600" kern="1200" dirty="0">
            <a:latin typeface="Comic Sans MS" pitchFamily="66" charset="0"/>
          </a:endParaRPr>
        </a:p>
      </dsp:txBody>
      <dsp:txXfrm rot="10800000">
        <a:off x="1565041" y="2317"/>
        <a:ext cx="5754662" cy="1146397"/>
      </dsp:txXfrm>
    </dsp:sp>
    <dsp:sp modelId="{559BC350-27F1-413F-8249-493EFE8A2FB6}">
      <dsp:nvSpPr>
        <dsp:cNvPr id="0" name=""/>
        <dsp:cNvSpPr/>
      </dsp:nvSpPr>
      <dsp:spPr>
        <a:xfrm>
          <a:off x="1043567" y="95731"/>
          <a:ext cx="949434" cy="95956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975614-E638-4150-9662-74C087E6EDF0}">
      <dsp:nvSpPr>
        <dsp:cNvPr id="0" name=""/>
        <dsp:cNvSpPr/>
      </dsp:nvSpPr>
      <dsp:spPr>
        <a:xfrm rot="10800000">
          <a:off x="1625329" y="1490922"/>
          <a:ext cx="5561575" cy="1146397"/>
        </a:xfrm>
        <a:prstGeom prst="homePlat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529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>
              <a:solidFill>
                <a:srgbClr val="7030A0"/>
              </a:solidFill>
              <a:latin typeface="Comic Sans MS" pitchFamily="66" charset="0"/>
            </a:rPr>
            <a:t>Синдякова</a:t>
          </a:r>
          <a:r>
            <a:rPr lang="ru-RU" sz="3200" kern="1200" dirty="0" smtClean="0">
              <a:solidFill>
                <a:srgbClr val="7030A0"/>
              </a:solidFill>
              <a:latin typeface="Comic Sans MS" pitchFamily="66" charset="0"/>
            </a:rPr>
            <a:t>  </a:t>
          </a:r>
          <a:r>
            <a:rPr lang="ru-RU" sz="3200" kern="1200" dirty="0" smtClean="0">
              <a:solidFill>
                <a:srgbClr val="7030A0"/>
              </a:solidFill>
              <a:latin typeface="Comic Sans MS" pitchFamily="66" charset="0"/>
            </a:rPr>
            <a:t>Дарья</a:t>
          </a:r>
          <a:endParaRPr lang="ru-RU" sz="3200" kern="1200" dirty="0">
            <a:solidFill>
              <a:srgbClr val="7030A0"/>
            </a:solidFill>
            <a:latin typeface="Comic Sans MS" pitchFamily="66" charset="0"/>
          </a:endParaRPr>
        </a:p>
      </dsp:txBody>
      <dsp:txXfrm rot="10800000">
        <a:off x="1911928" y="1490922"/>
        <a:ext cx="5274976" cy="1146397"/>
      </dsp:txXfrm>
    </dsp:sp>
    <dsp:sp modelId="{24C9CE1F-7E22-4662-B6D4-1E2C2AD1F4B3}">
      <dsp:nvSpPr>
        <dsp:cNvPr id="0" name=""/>
        <dsp:cNvSpPr/>
      </dsp:nvSpPr>
      <dsp:spPr>
        <a:xfrm>
          <a:off x="1176366" y="1490922"/>
          <a:ext cx="897927" cy="114639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BF5150-DB5E-4407-9D1C-AC175140C778}">
      <dsp:nvSpPr>
        <dsp:cNvPr id="0" name=""/>
        <dsp:cNvSpPr/>
      </dsp:nvSpPr>
      <dsp:spPr>
        <a:xfrm rot="10800000">
          <a:off x="1631554" y="2979527"/>
          <a:ext cx="5561575" cy="1146397"/>
        </a:xfrm>
        <a:prstGeom prst="homePlat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52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Тимошин Иван</a:t>
          </a:r>
          <a:endParaRPr lang="ru-RU" sz="3600" kern="1200" dirty="0">
            <a:latin typeface="Comic Sans MS" pitchFamily="66" charset="0"/>
          </a:endParaRPr>
        </a:p>
      </dsp:txBody>
      <dsp:txXfrm rot="10800000">
        <a:off x="1918153" y="2979527"/>
        <a:ext cx="5274976" cy="1146397"/>
      </dsp:txXfrm>
    </dsp:sp>
    <dsp:sp modelId="{B3CA0607-FF85-4068-B291-EAE94AB1AA3F}">
      <dsp:nvSpPr>
        <dsp:cNvPr id="0" name=""/>
        <dsp:cNvSpPr/>
      </dsp:nvSpPr>
      <dsp:spPr>
        <a:xfrm>
          <a:off x="1170141" y="2979527"/>
          <a:ext cx="922826" cy="114639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C02200-C29A-44C2-A499-45F0F2D601FD}">
      <dsp:nvSpPr>
        <dsp:cNvPr id="0" name=""/>
        <dsp:cNvSpPr/>
      </dsp:nvSpPr>
      <dsp:spPr>
        <a:xfrm rot="10800000">
          <a:off x="1680586" y="4468132"/>
          <a:ext cx="5561575" cy="1146397"/>
        </a:xfrm>
        <a:prstGeom prst="homePlat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552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Comic Sans MS" pitchFamily="66" charset="0"/>
            </a:rPr>
            <a:t>Трофимов Даниил</a:t>
          </a:r>
          <a:endParaRPr lang="ru-RU" sz="3600" kern="1200" dirty="0">
            <a:latin typeface="Comic Sans MS" pitchFamily="66" charset="0"/>
          </a:endParaRPr>
        </a:p>
      </dsp:txBody>
      <dsp:txXfrm rot="10800000">
        <a:off x="1967185" y="4468132"/>
        <a:ext cx="5274976" cy="1146397"/>
      </dsp:txXfrm>
    </dsp:sp>
    <dsp:sp modelId="{F466D1C5-1F60-4719-B462-AF22A5C46770}">
      <dsp:nvSpPr>
        <dsp:cNvPr id="0" name=""/>
        <dsp:cNvSpPr/>
      </dsp:nvSpPr>
      <dsp:spPr>
        <a:xfrm>
          <a:off x="1121109" y="4564596"/>
          <a:ext cx="1118952" cy="95346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717032"/>
            <a:ext cx="8064896" cy="230124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Выполнили: воспитанники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мбоу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д/с37 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Трофимов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Д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.,Тимошин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И.,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Матвеев А.,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Синдякова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Д.,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Воспитатель: 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Мехешидзе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Л,А</a:t>
            </a:r>
            <a:endParaRPr lang="ru-RU" sz="240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7739350" cy="25202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5400" dirty="0" smtClean="0">
                <a:latin typeface="Comic Sans MS" pitchFamily="66" charset="0"/>
              </a:rPr>
              <a:t>Проект  </a:t>
            </a:r>
          </a:p>
          <a:p>
            <a:pPr algn="ctr"/>
            <a:r>
              <a:rPr lang="ru-RU" sz="5400" b="1" dirty="0" smtClean="0">
                <a:solidFill>
                  <a:srgbClr val="FFC000"/>
                </a:solidFill>
                <a:latin typeface="Comic Sans MS" pitchFamily="66" charset="0"/>
              </a:rPr>
              <a:t>«</a:t>
            </a:r>
            <a:r>
              <a:rPr lang="ru-RU" sz="5400" b="1" dirty="0" smtClean="0">
                <a:solidFill>
                  <a:srgbClr val="FFC000"/>
                </a:solidFill>
                <a:latin typeface="Comic Sans MS" pitchFamily="66" charset="0"/>
              </a:rPr>
              <a:t>Профессии моей семьи»</a:t>
            </a:r>
            <a:endParaRPr lang="ru-RU" sz="54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 smtClean="0">
                <a:solidFill>
                  <a:srgbClr val="FFC000"/>
                </a:solidFill>
                <a:latin typeface="Comic Sans MS" pitchFamily="66" charset="0"/>
              </a:rPr>
              <a:t>Синдякова</a:t>
            </a:r>
            <a:r>
              <a:rPr lang="ru-RU" sz="36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ru-RU" sz="3600" dirty="0" smtClean="0">
                <a:solidFill>
                  <a:srgbClr val="FFC000"/>
                </a:solidFill>
                <a:latin typeface="Comic Sans MS" pitchFamily="66" charset="0"/>
              </a:rPr>
              <a:t>Дарья</a:t>
            </a:r>
            <a:endParaRPr lang="ru-RU" sz="3600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7704856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200" dirty="0" smtClean="0"/>
              <a:t>          «Без труда, не выловишь и рыбку из пруда» - эти слова мы слышим с детства. Каждый человек должен работать – это знают даже малыши. Я хочу рассказать о профессиях моих родителей. Мою маму зовут – Елена Михайловна, она заведующая хозяйством. Мой папа, Александр Владимирович – энергетик.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476672"/>
          <a:ext cx="8496944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2068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У моего папы очень интересная профессия. Для того чтобы стать хорошим энергетиком, надо много учиться и знать математику, физику, химию, понимать как устроены электрические машины и как ими управлять. Папа все это знает и умеет.</a:t>
                      </a:r>
                      <a:r>
                        <a:rPr lang="ru-RU" sz="2000" dirty="0" smtClean="0"/>
                        <a:t> </a:t>
                      </a:r>
                    </a:p>
                    <a:p>
                      <a:pPr algn="just"/>
                      <a:r>
                        <a:rPr lang="ru-RU" sz="1800" dirty="0" smtClean="0"/>
                        <a:t>                                      </a:t>
                      </a:r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Папа может                           </a:t>
                      </a:r>
                    </a:p>
                    <a:p>
                      <a:pPr algn="just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                                      объяснить </a:t>
                      </a:r>
                    </a:p>
                    <a:p>
                      <a:pPr algn="just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                                       откуда      </a:t>
                      </a:r>
                    </a:p>
                    <a:p>
                      <a:pPr algn="just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                                       берётся </a:t>
                      </a:r>
                    </a:p>
                    <a:p>
                      <a:pPr algn="just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                                    электричество.</a:t>
                      </a:r>
                    </a:p>
                    <a:p>
                      <a:pPr algn="just"/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Где и зачем</a:t>
                      </a:r>
                    </a:p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за электричеством</a:t>
                      </a:r>
                    </a:p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следят.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А вот так 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электричество 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идёт к нам 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 город.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 если каждый энергетик всё сделает правильно, то в нашем городе будет светло даже ночью.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   Вот такая сложная, интересная и ответственная работа у моего папы, делать так чтобы у всех дома было светло и тепло.</a:t>
                      </a:r>
                    </a:p>
                    <a:p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Содержимое 7" descr="машинный зал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56992"/>
            <a:ext cx="2037357" cy="1368152"/>
          </a:xfrm>
        </p:spPr>
      </p:pic>
      <p:pic>
        <p:nvPicPr>
          <p:cNvPr id="6" name="Содержимое 4" descr="дис пунк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4977311"/>
            <a:ext cx="1838578" cy="1377159"/>
          </a:xfrm>
          <a:prstGeom prst="rect">
            <a:avLst/>
          </a:prstGeom>
        </p:spPr>
      </p:pic>
      <p:pic>
        <p:nvPicPr>
          <p:cNvPr id="7" name="Содержимое 5" descr="в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620688"/>
            <a:ext cx="2124900" cy="1429815"/>
          </a:xfrm>
          <a:prstGeom prst="rect">
            <a:avLst/>
          </a:prstGeom>
        </p:spPr>
      </p:pic>
      <p:pic>
        <p:nvPicPr>
          <p:cNvPr id="8" name="Содержимое 4" descr="улиц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3068960"/>
            <a:ext cx="2376264" cy="16669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192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А моя мама – заведующая хозяйством. У нее очень много забот.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Чтобы во всех кабинетах было чисто у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FFC000"/>
                </a:solidFill>
              </a:rPr>
              <a:t>мамы есть специальные люди – уборщицы.</a:t>
            </a: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13" descr="кабин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836712"/>
            <a:ext cx="2664296" cy="19587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19872" y="2852936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еще у мамы на работе много машин. И она следит за тем чтобы все ездили только туда куда нужно. И все водители ее слушаются.</a:t>
            </a:r>
            <a:endParaRPr lang="ru-RU" dirty="0"/>
          </a:p>
        </p:txBody>
      </p:sp>
      <p:pic>
        <p:nvPicPr>
          <p:cNvPr id="6" name="Содержимое 5" descr="машины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492896"/>
            <a:ext cx="3147262" cy="12084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400506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Есть склад, где есть все что нужно для работы маминых сотрудников. Там должен быть всегда порядок.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Содержимое 4" descr="скла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3789040"/>
            <a:ext cx="2195736" cy="14401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544" y="4941168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/>
              <a:t> У мамы очень важная работа. Для того,</a:t>
            </a:r>
          </a:p>
          <a:p>
            <a:pPr algn="ctr">
              <a:buNone/>
            </a:pPr>
            <a:r>
              <a:rPr lang="ru-RU" b="1" dirty="0" smtClean="0"/>
              <a:t> чтобы её делать, нужно быть внимательным и ответственным человеком, разбираться во многих других профессиях и уметь работать с людьми.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Вот такие профессии у моих родителей!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Comic Sans MS" pitchFamily="66" charset="0"/>
              </a:rPr>
              <a:t>Тимошин Иван</a:t>
            </a:r>
            <a:endParaRPr lang="ru-RU" sz="28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5446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Моя мама работает проводником.</a:t>
            </a:r>
          </a:p>
          <a:p>
            <a:pPr>
              <a:buNone/>
              <a:defRPr/>
            </a:pPr>
            <a:r>
              <a:rPr lang="ru-RU" dirty="0" smtClean="0"/>
              <a:t>У нас династия проводников в семье. Бабушка тоже </a:t>
            </a:r>
          </a:p>
          <a:p>
            <a:pPr>
              <a:buNone/>
              <a:defRPr/>
            </a:pPr>
            <a:r>
              <a:rPr lang="ru-RU" dirty="0" smtClean="0"/>
              <a:t>работала проводницей на поезде.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Династия </a:t>
            </a:r>
            <a:r>
              <a:rPr lang="ru-RU" dirty="0" smtClean="0"/>
              <a:t>(о тружениках) – передающих от поколения к поколению</a:t>
            </a:r>
          </a:p>
          <a:p>
            <a:pPr>
              <a:buNone/>
            </a:pPr>
            <a:r>
              <a:rPr lang="ru-RU" dirty="0" smtClean="0"/>
              <a:t>мастерство, трудовые традиции. </a:t>
            </a:r>
          </a:p>
          <a:p>
            <a:pPr>
              <a:buNone/>
            </a:pPr>
            <a:r>
              <a:rPr lang="ru-RU" b="1" dirty="0" smtClean="0"/>
              <a:t>В обязанности проводника входит:</a:t>
            </a:r>
          </a:p>
          <a:p>
            <a:pPr lvl="0"/>
            <a:r>
              <a:rPr lang="ru-RU" dirty="0" smtClean="0"/>
              <a:t>проверять паспортные данные и проездные документы у пассажиров;</a:t>
            </a:r>
          </a:p>
          <a:p>
            <a:pPr lvl="0"/>
            <a:r>
              <a:rPr lang="ru-RU" dirty="0" smtClean="0"/>
              <a:t>обслуживать пассажиров в пути следования поезда;</a:t>
            </a:r>
          </a:p>
          <a:p>
            <a:pPr lvl="0"/>
            <a:r>
              <a:rPr lang="ru-RU" dirty="0" smtClean="0"/>
              <a:t>производить посадку и высадку пассажиров;</a:t>
            </a:r>
          </a:p>
          <a:p>
            <a:pPr lvl="0"/>
            <a:r>
              <a:rPr lang="ru-RU" dirty="0" smtClean="0"/>
              <a:t>высаживать пассажиров на ближайшей остановке при отсутствии билета на проезд;</a:t>
            </a:r>
          </a:p>
          <a:p>
            <a:pPr lvl="0"/>
            <a:r>
              <a:rPr lang="ru-RU" dirty="0" smtClean="0"/>
              <a:t>высаживать пассажиров на любой станции прибытия в случае употребления алкогольных напитков, нахождения пассажиров в нетрезвом и неадекватном виде; сдача их полиции</a:t>
            </a:r>
            <a:r>
              <a:rPr lang="ru-RU" u="sng" dirty="0" smtClean="0"/>
              <a:t>;</a:t>
            </a:r>
          </a:p>
          <a:p>
            <a:pPr lvl="0"/>
            <a:r>
              <a:rPr lang="ru-RU" dirty="0" smtClean="0"/>
              <a:t>информировать пассажиров о приближении к станциям или к государственным границам;</a:t>
            </a:r>
          </a:p>
          <a:p>
            <a:pPr lvl="0"/>
            <a:r>
              <a:rPr lang="ru-RU" dirty="0" smtClean="0"/>
              <a:t>на поездах международного следования выдавать поддерживать его в чистом и исправном состоянии.</a:t>
            </a:r>
            <a:endParaRPr lang="ru-RU" dirty="0"/>
          </a:p>
        </p:txBody>
      </p:sp>
      <p:pic>
        <p:nvPicPr>
          <p:cNvPr id="4" name="Рисунок 3" descr="http://upload.wikimedia.org/wikipedia/commons/thumb/4/4b/RIAN_archive_131943_New_Slavic_Express_train.jpg/220px-RIAN_archive_131943_New_Slavic_Express_trai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60648"/>
            <a:ext cx="2160240" cy="163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57935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Мой папа – строитель. </a:t>
            </a:r>
          </a:p>
          <a:p>
            <a:pPr algn="just">
              <a:buNone/>
            </a:pPr>
            <a:r>
              <a:rPr lang="ru-RU" dirty="0" smtClean="0"/>
              <a:t>                             </a:t>
            </a:r>
            <a:r>
              <a:rPr lang="ru-RU" sz="2600" dirty="0" smtClean="0"/>
              <a:t>Профессия «строитель»  имеет                </a:t>
            </a:r>
          </a:p>
          <a:p>
            <a:pPr algn="just">
              <a:buNone/>
            </a:pPr>
            <a:r>
              <a:rPr lang="ru-RU" sz="2600" dirty="0" smtClean="0"/>
              <a:t>                                 множество подразделов:  </a:t>
            </a:r>
          </a:p>
          <a:p>
            <a:pPr algn="just">
              <a:buNone/>
            </a:pPr>
            <a:r>
              <a:rPr lang="ru-RU" sz="2600" dirty="0" smtClean="0"/>
              <a:t>                                 бетонщик, каменщик, отделочник,  </a:t>
            </a:r>
          </a:p>
          <a:p>
            <a:pPr algn="just">
              <a:buNone/>
            </a:pPr>
            <a:r>
              <a:rPr lang="ru-RU" sz="2600" dirty="0" smtClean="0"/>
              <a:t>                                 штукатур, плиточник и т.д.</a:t>
            </a:r>
          </a:p>
          <a:p>
            <a:pPr algn="just">
              <a:buNone/>
            </a:pPr>
            <a:r>
              <a:rPr lang="ru-RU" sz="2600" dirty="0" smtClean="0"/>
              <a:t>                                 Папина  работа заключается в     </a:t>
            </a:r>
          </a:p>
          <a:p>
            <a:pPr algn="just">
              <a:buNone/>
            </a:pPr>
            <a:r>
              <a:rPr lang="ru-RU" sz="2600" dirty="0" smtClean="0"/>
              <a:t>                                 том, чтобы делать что-то прочное, красивое, надёжное. И постоянно – разное: сегодня он может заливать пол, завтра – крепить </a:t>
            </a:r>
            <a:r>
              <a:rPr lang="ru-RU" sz="2600" dirty="0" err="1" smtClean="0"/>
              <a:t>гипсокартон</a:t>
            </a:r>
            <a:r>
              <a:rPr lang="ru-RU" sz="2600" dirty="0" smtClean="0"/>
              <a:t>, послезавтра его шпатлевать, затем укладывать плитку в ванной, далее – красить стены и т.п. А через неделю – начать строительство красивой беседки с колоннами, балясинами и ротондой поверху.</a:t>
            </a:r>
            <a:r>
              <a:rPr lang="ru-RU" sz="2600" i="1" dirty="0" smtClean="0"/>
              <a:t> </a:t>
            </a:r>
            <a:endParaRPr lang="ru-RU" sz="2600" dirty="0" smtClean="0"/>
          </a:p>
        </p:txBody>
      </p:sp>
      <p:pic>
        <p:nvPicPr>
          <p:cNvPr id="4" name="Picture 2" descr="https://encrypted-tbn3.gstatic.com/images?q=tbn:ANd9GcRnToiClBSCKW7jOkLG-idIwcglWuNZK-v2rEzrvQpJa28srv8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3059832" cy="225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5904656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Comic Sans MS" pitchFamily="66" charset="0"/>
              </a:rPr>
              <a:t>Трофимов Даниил</a:t>
            </a:r>
            <a:endParaRPr lang="ru-RU" sz="32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Все профессии нужны, все профессии важны.</a:t>
            </a:r>
          </a:p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Моя мама работает в магазине одежды </a:t>
            </a:r>
          </a:p>
          <a:p>
            <a:pPr>
              <a:buNone/>
            </a:pPr>
            <a:r>
              <a:rPr lang="ru-RU" dirty="0" smtClean="0"/>
              <a:t>продавцом-кассиром. Работа современного кассира –</a:t>
            </a:r>
          </a:p>
          <a:p>
            <a:pPr>
              <a:buNone/>
            </a:pPr>
            <a:r>
              <a:rPr lang="ru-RU" dirty="0" smtClean="0"/>
              <a:t> это не только пересчёт  наличных денег и выбивание </a:t>
            </a:r>
          </a:p>
          <a:p>
            <a:pPr>
              <a:buNone/>
            </a:pPr>
            <a:r>
              <a:rPr lang="ru-RU" dirty="0" smtClean="0"/>
              <a:t>чеков.  Мама умеет работать с пластиковыми картами </a:t>
            </a:r>
          </a:p>
          <a:p>
            <a:pPr>
              <a:buNone/>
            </a:pPr>
            <a:r>
              <a:rPr lang="ru-RU" dirty="0" smtClean="0"/>
              <a:t>и электронными деньгами. Она знает устройство и правила</a:t>
            </a:r>
          </a:p>
          <a:p>
            <a:pPr>
              <a:buNone/>
            </a:pPr>
            <a:r>
              <a:rPr lang="ru-RU" dirty="0" smtClean="0"/>
              <a:t> эксплуатации контрольно-кассовых аппаратов, </a:t>
            </a:r>
          </a:p>
          <a:p>
            <a:pPr>
              <a:buNone/>
            </a:pPr>
            <a:r>
              <a:rPr lang="ru-RU" dirty="0" smtClean="0"/>
              <a:t>вычислительной техники,  поэтому быстро может устранить</a:t>
            </a:r>
          </a:p>
          <a:p>
            <a:pPr algn="just">
              <a:buNone/>
            </a:pPr>
            <a:r>
              <a:rPr lang="ru-RU" dirty="0" smtClean="0"/>
              <a:t> небольшую  неисправность. Мама знает признаки подлинности купюр и умеет их</a:t>
            </a:r>
          </a:p>
          <a:p>
            <a:pPr algn="just">
              <a:buNone/>
            </a:pPr>
            <a:r>
              <a:rPr lang="ru-RU" dirty="0" smtClean="0"/>
              <a:t>                                    отличить от фальшивок как с помощью прибора, так и на глаз.</a:t>
            </a:r>
          </a:p>
          <a:p>
            <a:pPr>
              <a:buNone/>
            </a:pPr>
            <a:r>
              <a:rPr lang="ru-RU" dirty="0" smtClean="0"/>
              <a:t>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Она приветствует покупателей, помогает им подобрать  </a:t>
            </a:r>
          </a:p>
          <a:p>
            <a:pPr>
              <a:buNone/>
            </a:pPr>
            <a:r>
              <a:rPr lang="ru-RU" dirty="0" smtClean="0"/>
              <a:t>                                   одежду по размеру и по цене. Провожает их в примерочную,     </a:t>
            </a:r>
          </a:p>
          <a:p>
            <a:pPr>
              <a:buNone/>
            </a:pPr>
            <a:r>
              <a:rPr lang="ru-RU" dirty="0" smtClean="0"/>
              <a:t>                                   даёт консультацию с чем можно носить ту или иную вещь.            </a:t>
            </a:r>
          </a:p>
          <a:p>
            <a:pPr>
              <a:buNone/>
            </a:pPr>
            <a:r>
              <a:rPr lang="ru-RU" dirty="0" smtClean="0"/>
              <a:t>                                   После, если одежда подходит и покупатель хочет её купить,     </a:t>
            </a:r>
          </a:p>
          <a:p>
            <a:pPr>
              <a:buNone/>
            </a:pPr>
            <a:r>
              <a:rPr lang="ru-RU" dirty="0" smtClean="0"/>
              <a:t>                                    они идут на кассу. Мама упаковывает покупку, говорит    </a:t>
            </a:r>
          </a:p>
          <a:p>
            <a:pPr>
              <a:buNone/>
            </a:pPr>
            <a:r>
              <a:rPr lang="ru-RU" dirty="0" smtClean="0"/>
              <a:t>                                    сколько она стоит, берёт деньги, выбивает чек. Ещё моя</a:t>
            </a:r>
          </a:p>
          <a:p>
            <a:pPr>
              <a:buNone/>
            </a:pPr>
            <a:r>
              <a:rPr lang="ru-RU" dirty="0" smtClean="0"/>
              <a:t>                                    мама следит  за общим состоянием магазина. Смотрит за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чистотой, как развешена одежда, одевает манекены, ведёт      </a:t>
            </a:r>
          </a:p>
          <a:p>
            <a:pPr>
              <a:buNone/>
            </a:pPr>
            <a:r>
              <a:rPr lang="ru-RU" dirty="0" smtClean="0"/>
              <a:t>                                    расчёты прихода и расхода  товара, считает зарплату   </a:t>
            </a:r>
          </a:p>
          <a:p>
            <a:pPr>
              <a:buNone/>
            </a:pPr>
            <a:r>
              <a:rPr lang="ru-RU" dirty="0" smtClean="0"/>
              <a:t>                                    продавцов.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esktop\проекты профессия\трофимов проект\IMG-20140315-WA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052736"/>
            <a:ext cx="2376264" cy="1732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проекты профессия\трофимов проект\DSC_05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1656184" cy="273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792088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b="1" dirty="0">
                <a:solidFill>
                  <a:srgbClr val="FFC000"/>
                </a:solidFill>
                <a:latin typeface="Comic Sans MS" pitchFamily="66" charset="0"/>
              </a:rPr>
              <a:t>Новые профессии в </a:t>
            </a:r>
            <a:r>
              <a:rPr lang="en-US" sz="3200" b="1" dirty="0">
                <a:solidFill>
                  <a:srgbClr val="FFC000"/>
                </a:solidFill>
                <a:latin typeface="Comic Sans MS" pitchFamily="66" charset="0"/>
              </a:rPr>
              <a:t>XXI</a:t>
            </a:r>
            <a:r>
              <a:rPr lang="ru-RU" sz="3200" b="1" dirty="0">
                <a:solidFill>
                  <a:srgbClr val="FFC000"/>
                </a:solidFill>
                <a:latin typeface="Comic Sans MS" pitchFamily="66" charset="0"/>
              </a:rPr>
              <a:t> веке.</a:t>
            </a:r>
            <a:r>
              <a:rPr lang="ru-RU" sz="3200" dirty="0">
                <a:solidFill>
                  <a:srgbClr val="FFC000"/>
                </a:solidFill>
                <a:latin typeface="Comic Sans MS" pitchFamily="66" charset="0"/>
              </a:rPr>
              <a:t/>
            </a:r>
            <a:br>
              <a:rPr lang="ru-RU" sz="3200" dirty="0">
                <a:solidFill>
                  <a:srgbClr val="FFC000"/>
                </a:solidFill>
                <a:latin typeface="Comic Sans MS" pitchFamily="66" charset="0"/>
              </a:rPr>
            </a:br>
            <a:endParaRPr lang="ru-RU" sz="3200" dirty="0">
              <a:solidFill>
                <a:srgbClr val="FFC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Безымянны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2592288" cy="1872208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1484784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FFC000"/>
              </a:solidFill>
            </a:endParaRPr>
          </a:p>
          <a:p>
            <a:endParaRPr lang="ru-RU" sz="2400" b="1" dirty="0" smtClean="0">
              <a:solidFill>
                <a:srgbClr val="FFC000"/>
              </a:solidFill>
            </a:endParaRPr>
          </a:p>
          <a:p>
            <a:r>
              <a:rPr lang="ru-RU" sz="2400" b="1" dirty="0" smtClean="0">
                <a:solidFill>
                  <a:srgbClr val="FFC000"/>
                </a:solidFill>
              </a:rPr>
              <a:t> Актуарий 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20080618109120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8"/>
            <a:ext cx="1607527" cy="11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8" y="764704"/>
            <a:ext cx="3437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Аудитор  </a:t>
            </a:r>
            <a:r>
              <a:rPr lang="ru-RU" sz="2400" b="1" dirty="0" err="1" smtClean="0">
                <a:solidFill>
                  <a:srgbClr val="FFC000"/>
                </a:solidFill>
              </a:rPr>
              <a:t>веб-сайтов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img_2085_copy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268760"/>
            <a:ext cx="1915160" cy="109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940152" y="1124744"/>
            <a:ext cx="1954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C000"/>
                </a:solidFill>
              </a:rPr>
              <a:t>Промоутер</a:t>
            </a:r>
            <a:r>
              <a:rPr lang="ru-RU" sz="2400" b="1" dirty="0" smtClean="0">
                <a:solidFill>
                  <a:srgbClr val="FFC000"/>
                </a:solidFill>
              </a:rPr>
              <a:t>.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10" name="Рисунок 9" descr="Intourmarket_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916832"/>
            <a:ext cx="158417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7544" y="4077072"/>
            <a:ext cx="17587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Постижер</a:t>
            </a:r>
            <a:r>
              <a:rPr lang="ru-RU" sz="2400" dirty="0" smtClean="0">
                <a:solidFill>
                  <a:srgbClr val="FFC000"/>
                </a:solidFill>
              </a:rPr>
              <a:t>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12" name="Рисунок 11" descr="9-1c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797152"/>
            <a:ext cx="15121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419872" y="4653136"/>
            <a:ext cx="15490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Титестер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14" name="Рисунок 13" descr="b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5229200"/>
            <a:ext cx="201622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444208" y="4293096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Стрингер</a:t>
            </a:r>
            <a:r>
              <a:rPr lang="ru-RU" sz="2400" dirty="0" smtClean="0">
                <a:solidFill>
                  <a:srgbClr val="FFC000"/>
                </a:solidFill>
              </a:rPr>
              <a:t>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16" name="Рисунок 15" descr="stringer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5013176"/>
            <a:ext cx="20162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3813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Comic Sans MS" pitchFamily="66" charset="0"/>
              </a:rPr>
              <a:t/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/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FFC000"/>
                </a:solidFill>
                <a:latin typeface="Comic Sans MS" pitchFamily="66" charset="0"/>
              </a:rPr>
              <a:t>ПРОФЕССИИ  БУДУЩЕГО ДЕСЯТИЛЕТИЯ</a:t>
            </a: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9251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Логистик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Веб-мастер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Маркетолог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Фандрайзер</a:t>
            </a:r>
            <a:r>
              <a:rPr lang="ru-RU" dirty="0" smtClean="0"/>
              <a:t> </a:t>
            </a:r>
          </a:p>
          <a:p>
            <a:r>
              <a:rPr lang="en-US" dirty="0" smtClean="0"/>
              <a:t>PR</a:t>
            </a:r>
            <a:r>
              <a:rPr lang="ru-RU" dirty="0" smtClean="0"/>
              <a:t>-агент</a:t>
            </a:r>
          </a:p>
          <a:p>
            <a:r>
              <a:rPr lang="ru-RU" dirty="0" smtClean="0"/>
              <a:t>Имиджмейкер</a:t>
            </a:r>
          </a:p>
          <a:p>
            <a:r>
              <a:rPr lang="ru-RU" dirty="0" smtClean="0"/>
              <a:t>Эколог</a:t>
            </a:r>
          </a:p>
          <a:p>
            <a:r>
              <a:rPr lang="ru-RU" dirty="0" smtClean="0"/>
              <a:t>Психоаналитик</a:t>
            </a:r>
          </a:p>
          <a:p>
            <a:r>
              <a:rPr lang="ru-RU" dirty="0" smtClean="0"/>
              <a:t>Ландшафтный дизайнер</a:t>
            </a:r>
          </a:p>
          <a:p>
            <a:r>
              <a:rPr lang="ru-RU" dirty="0" smtClean="0"/>
              <a:t>Специалист по информационным технологиям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</p:spPr>
        <p:txBody>
          <a:bodyPr>
            <a:normAutofit fontScale="90000"/>
          </a:bodyPr>
          <a:lstStyle/>
          <a:p>
            <a:pPr lvl="1" algn="ctr"/>
            <a:r>
              <a:rPr lang="ru-RU" sz="3100" b="1" dirty="0">
                <a:solidFill>
                  <a:srgbClr val="FFC000"/>
                </a:solidFill>
                <a:latin typeface="Comic Sans MS" pitchFamily="66" charset="0"/>
              </a:rPr>
              <a:t>Пословицы и поговорки о профессиях.</a:t>
            </a:r>
            <a:r>
              <a:rPr lang="ru-RU" sz="3100" dirty="0">
                <a:solidFill>
                  <a:srgbClr val="FFC000"/>
                </a:solidFill>
                <a:latin typeface="Comic Sans MS" pitchFamily="66" charset="0"/>
              </a:rPr>
              <a:t/>
            </a:r>
            <a:br>
              <a:rPr lang="ru-RU" sz="3100" dirty="0">
                <a:solidFill>
                  <a:srgbClr val="FFC000"/>
                </a:solidFill>
                <a:latin typeface="Comic Sans MS" pitchFamily="66" charset="0"/>
              </a:rPr>
            </a:br>
            <a:r>
              <a:rPr lang="ru-RU" sz="3100" b="1" dirty="0"/>
              <a:t> 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76064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Землю солнце красит, а человека – труд. </a:t>
            </a:r>
          </a:p>
          <a:p>
            <a:pPr algn="ctr">
              <a:buNone/>
            </a:pPr>
            <a:endParaRPr lang="ru-RU" sz="1800" dirty="0" smtClean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О человеке судят по его труду.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Каков промысел, такова и добыча.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С мастерством люди не родятся, но добытым мастерством гордятся.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Всякое ремесло честно, кроме воровства.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Всякому молодцу ремесло к лицу.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Люби дело – мастером будешь.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На работу с радостью, а с работы с гордостью.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Какие труды, такие и плоды.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За всякое дело берись умело.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Не за своё дело не берись, а за своим – не ленись.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 Работаешь добросовестно, в глаза людям смотреть не совестно.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К чему душа лежит, к тому и руки приложатся.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Чтоб в почёте быть, надо труд свой полюбить.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Деревья смотри в плодах, а людей смотри в делах.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■  Будешь трудиться – будет у тебя и хлеб и молоко водиться.</a:t>
            </a:r>
          </a:p>
          <a:p>
            <a:endParaRPr lang="ru-RU" sz="1800" b="1" dirty="0" smtClean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sz="1800" b="1" dirty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/>
          </a:p>
          <a:p>
            <a:pPr algn="r"/>
            <a:endParaRPr lang="ru-RU"/>
          </a:p>
        </p:txBody>
      </p:sp>
      <p:pic>
        <p:nvPicPr>
          <p:cNvPr id="3092" name="Picture 20" descr="MCj0434874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188640"/>
            <a:ext cx="1772816" cy="1772816"/>
          </a:xfrm>
          <a:prstGeom prst="rect">
            <a:avLst/>
          </a:prstGeom>
          <a:noFill/>
        </p:spPr>
      </p:pic>
      <p:pic>
        <p:nvPicPr>
          <p:cNvPr id="3093" name="Picture 21" descr="MCj04348790000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861048"/>
            <a:ext cx="1770560" cy="1770560"/>
          </a:xfrm>
          <a:prstGeom prst="rect">
            <a:avLst/>
          </a:prstGeom>
          <a:noFill/>
        </p:spPr>
      </p:pic>
      <p:pic>
        <p:nvPicPr>
          <p:cNvPr id="3094" name="Picture 22" descr="MCj04348890000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4653136"/>
            <a:ext cx="1709936" cy="1709936"/>
          </a:xfrm>
          <a:prstGeom prst="rect">
            <a:avLst/>
          </a:prstGeom>
          <a:noFill/>
        </p:spPr>
      </p:pic>
      <p:pic>
        <p:nvPicPr>
          <p:cNvPr id="3095" name="Picture 23" descr="MCj04348830000[1]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2636912"/>
            <a:ext cx="1763688" cy="1763688"/>
          </a:xfrm>
          <a:prstGeom prst="rect">
            <a:avLst/>
          </a:prstGeom>
          <a:noFill/>
        </p:spPr>
      </p:pic>
      <p:pic>
        <p:nvPicPr>
          <p:cNvPr id="3096" name="Picture 24" descr="MCj04348800000[1]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836712"/>
            <a:ext cx="1763688" cy="1763688"/>
          </a:xfrm>
          <a:prstGeom prst="rect">
            <a:avLst/>
          </a:prstGeom>
          <a:noFill/>
        </p:spPr>
      </p:pic>
      <p:pic>
        <p:nvPicPr>
          <p:cNvPr id="3097" name="Picture 25" descr="MCj0434894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404664"/>
            <a:ext cx="1512168" cy="1691738"/>
          </a:xfrm>
          <a:prstGeom prst="rect">
            <a:avLst/>
          </a:prstGeom>
          <a:noFill/>
        </p:spPr>
      </p:pic>
      <p:pic>
        <p:nvPicPr>
          <p:cNvPr id="11" name="Picture 6" descr="j034493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131840" y="4149080"/>
            <a:ext cx="1512168" cy="245000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55576" y="2276872"/>
            <a:ext cx="72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Все профессии важны,</a:t>
            </a:r>
          </a:p>
          <a:p>
            <a:pPr algn="ctr"/>
            <a:endParaRPr lang="ru-RU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Все профессии нужны! 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Гипотеза: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 профессии  важны и почётны.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034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363272" cy="55774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Цель: 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 Узнать  </a:t>
            </a:r>
            <a:r>
              <a:rPr lang="ru-RU" dirty="0" smtClean="0"/>
              <a:t>о профессиях своих </a:t>
            </a:r>
            <a:r>
              <a:rPr lang="ru-RU" dirty="0" err="1" smtClean="0"/>
              <a:t>родителей,расширить</a:t>
            </a:r>
            <a:r>
              <a:rPr lang="ru-RU" dirty="0" smtClean="0"/>
              <a:t> </a:t>
            </a:r>
            <a:r>
              <a:rPr lang="ru-RU" dirty="0" smtClean="0"/>
              <a:t>представления о сфере их профессиональной деятельности.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Задачи:</a:t>
            </a:r>
          </a:p>
          <a:p>
            <a:pPr lvl="1">
              <a:buNone/>
            </a:pPr>
            <a:r>
              <a:rPr lang="ru-RU" sz="2800" dirty="0" smtClean="0"/>
              <a:t>Расширить   представление  о профессиях </a:t>
            </a:r>
            <a:r>
              <a:rPr lang="ru-RU" sz="2800" dirty="0" smtClean="0"/>
              <a:t>родителей</a:t>
            </a:r>
            <a:r>
              <a:rPr lang="ru-RU" sz="2800" dirty="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ru-RU" sz="3200" dirty="0" smtClean="0"/>
              <a:t> </a:t>
            </a:r>
            <a:endParaRPr lang="ru-RU" sz="2800" dirty="0" smtClean="0"/>
          </a:p>
          <a:p>
            <a:pPr lvl="1">
              <a:buNone/>
            </a:pPr>
            <a:r>
              <a:rPr lang="ru-RU" sz="2800" dirty="0" smtClean="0"/>
              <a:t>Развивать интерес к трудовой и профессиональной деятельности родителей.</a:t>
            </a:r>
            <a:endParaRPr lang="ru-RU" sz="2400" dirty="0" smtClean="0"/>
          </a:p>
          <a:p>
            <a:pPr>
              <a:buNone/>
            </a:pPr>
            <a:r>
              <a:rPr lang="ru-RU" sz="3200" dirty="0" smtClean="0"/>
              <a:t> </a:t>
            </a:r>
            <a:endParaRPr lang="ru-RU" sz="2800" dirty="0" smtClean="0"/>
          </a:p>
          <a:p>
            <a:pPr lvl="1">
              <a:buNone/>
            </a:pPr>
            <a:r>
              <a:rPr lang="ru-RU" sz="2800" dirty="0" smtClean="0"/>
              <a:t>Воспитывать чувство уважения к людям труда.</a:t>
            </a:r>
            <a:endParaRPr lang="ru-RU" sz="2400" dirty="0" smtClean="0"/>
          </a:p>
          <a:p>
            <a:pPr>
              <a:buNone/>
            </a:pPr>
            <a:r>
              <a:rPr lang="ru-RU" sz="3200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3200" dirty="0" smtClean="0"/>
              <a:t> </a:t>
            </a:r>
            <a:endParaRPr lang="ru-RU" sz="2800" dirty="0" smtClean="0"/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/>
          </a:p>
          <a:p>
            <a:pPr algn="r"/>
            <a:endParaRPr lang="ru-RU"/>
          </a:p>
        </p:txBody>
      </p:sp>
      <p:pic>
        <p:nvPicPr>
          <p:cNvPr id="3092" name="Picture 20" descr="MCj0434874000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0"/>
            <a:ext cx="2286000" cy="2286000"/>
          </a:xfrm>
          <a:prstGeom prst="rect">
            <a:avLst/>
          </a:prstGeom>
          <a:noFill/>
        </p:spPr>
      </p:pic>
      <p:pic>
        <p:nvPicPr>
          <p:cNvPr id="3093" name="Picture 21" descr="MCj04348790000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4357694"/>
            <a:ext cx="2286000" cy="2286000"/>
          </a:xfrm>
          <a:prstGeom prst="rect">
            <a:avLst/>
          </a:prstGeom>
          <a:noFill/>
        </p:spPr>
      </p:pic>
      <p:pic>
        <p:nvPicPr>
          <p:cNvPr id="3094" name="Picture 22" descr="MCj04348890000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4572000"/>
            <a:ext cx="2286000" cy="2286000"/>
          </a:xfrm>
          <a:prstGeom prst="rect">
            <a:avLst/>
          </a:prstGeom>
          <a:noFill/>
        </p:spPr>
      </p:pic>
      <p:pic>
        <p:nvPicPr>
          <p:cNvPr id="3095" name="Picture 23" descr="MCj04348830000[1]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31025" y="1988840"/>
            <a:ext cx="2212975" cy="2212975"/>
          </a:xfrm>
          <a:prstGeom prst="rect">
            <a:avLst/>
          </a:prstGeom>
          <a:noFill/>
        </p:spPr>
      </p:pic>
      <p:pic>
        <p:nvPicPr>
          <p:cNvPr id="3096" name="Picture 24" descr="MCj04348800000[1]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43116"/>
            <a:ext cx="2286000" cy="2286000"/>
          </a:xfrm>
          <a:prstGeom prst="rect">
            <a:avLst/>
          </a:prstGeom>
          <a:noFill/>
        </p:spPr>
      </p:pic>
      <p:pic>
        <p:nvPicPr>
          <p:cNvPr id="3097" name="Picture 25" descr="MCj0434894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8064" y="0"/>
            <a:ext cx="2032000" cy="2273300"/>
          </a:xfrm>
          <a:prstGeom prst="rect">
            <a:avLst/>
          </a:prstGeom>
          <a:noFill/>
        </p:spPr>
      </p:pic>
      <p:pic>
        <p:nvPicPr>
          <p:cNvPr id="11" name="Picture 6" descr="j034493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923928" y="3789040"/>
            <a:ext cx="1785950" cy="28935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23728" y="234888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Что такое профессия? </a:t>
            </a:r>
            <a:br>
              <a:rPr lang="ru-RU" sz="4000" b="1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218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b="1" dirty="0" smtClean="0">
                <a:latin typeface="Comic Sans MS" pitchFamily="66" charset="0"/>
              </a:rPr>
              <a:t>Не профессия выбирает человека, а человек профессию.</a:t>
            </a:r>
            <a:br>
              <a:rPr lang="ru-RU" sz="2700" b="1" dirty="0" smtClean="0">
                <a:latin typeface="Comic Sans MS" pitchFamily="66" charset="0"/>
              </a:rPr>
            </a:br>
            <a:r>
              <a:rPr lang="ru-RU" sz="2700" i="1" dirty="0" smtClean="0">
                <a:latin typeface="Comic Sans MS" pitchFamily="66" charset="0"/>
              </a:rPr>
              <a:t>(Сократ.)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075240" cy="4133056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Профессия</a:t>
            </a:r>
            <a:r>
              <a:rPr lang="ru-RU" dirty="0" smtClean="0"/>
              <a:t> (от лат. слова </a:t>
            </a:r>
            <a:r>
              <a:rPr lang="en-US" b="1" i="1" dirty="0" smtClean="0"/>
              <a:t>profession</a:t>
            </a:r>
            <a:r>
              <a:rPr lang="ru-RU" b="1" i="1" dirty="0" smtClean="0"/>
              <a:t>) </a:t>
            </a:r>
            <a:r>
              <a:rPr lang="ru-RU" dirty="0" smtClean="0"/>
              <a:t>– «объявляю своим делом». Это исторически сложившиеся формы трудовой деятельности, для выполнения которых человек должен обладать определенными знаниями и навыками.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48680"/>
          <a:ext cx="829126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sz="3600" b="1" dirty="0">
                <a:solidFill>
                  <a:srgbClr val="FFC000"/>
                </a:solidFill>
                <a:latin typeface="Comic Sans MS" pitchFamily="66" charset="0"/>
              </a:rPr>
              <a:t>Профессии наших родителей.</a:t>
            </a:r>
            <a:r>
              <a:rPr lang="ru-RU" sz="3600" dirty="0">
                <a:solidFill>
                  <a:srgbClr val="FFC000"/>
                </a:solidFill>
                <a:latin typeface="Comic Sans MS" pitchFamily="66" charset="0"/>
              </a:rPr>
              <a:t/>
            </a:r>
            <a:br>
              <a:rPr lang="ru-RU" sz="3600" dirty="0">
                <a:solidFill>
                  <a:srgbClr val="FFC000"/>
                </a:solidFill>
                <a:latin typeface="Comic Sans MS" pitchFamily="66" charset="0"/>
              </a:rPr>
            </a:br>
            <a:r>
              <a:rPr lang="ru-RU" sz="1600" b="1" dirty="0"/>
              <a:t> </a:t>
            </a:r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816603"/>
              </p:ext>
            </p:extLst>
          </p:nvPr>
        </p:nvGraphicFramePr>
        <p:xfrm>
          <a:off x="457200" y="1052512"/>
          <a:ext cx="8363272" cy="5616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38328"/>
            <a:ext cx="2500596" cy="2619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260648"/>
            <a:ext cx="8568952" cy="633670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Мой папа, электрик.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Каждому человеку знакомы слова «электричество», «электрический ток». Электрический ток используют по всюду: в промышленности, на транспорте, в сельском хозяйстве, в быту – для освещения помещений, приготовления пищи, для развлечения и многого другого.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Итак, в связи с широким применением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электричества на любом предприятии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необходимы электрики, такие как мой папа.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 электромонтажника заключается в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обслуживании и ремонте электрических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цепей, электрических приборов и машин.</a:t>
            </a:r>
          </a:p>
          <a:p>
            <a:pPr marL="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3550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Comic Sans MS" pitchFamily="66" charset="0"/>
              </a:rPr>
              <a:t>Матвеев Артем</a:t>
            </a:r>
            <a:endParaRPr lang="ru-RU" sz="3600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953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0486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мама – медицинская сестра.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77248"/>
              </p:ext>
            </p:extLst>
          </p:nvPr>
        </p:nvGraphicFramePr>
        <p:xfrm>
          <a:off x="395536" y="1268761"/>
          <a:ext cx="8352928" cy="512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28632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Самый прекрасный на свете наряд –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белая шапочка, белый халат.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Держат медсестры и держат врачи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Самые ценные в мире ключи.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Эти ключи от здоровья людей.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Разве отыщешь работу важней?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Разве найти вам надежнее друга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час, когда давит вас бремя недуга?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Вот почему так прекрасен наряд –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белая шапочка, белый халат!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Моя мама ухаживает за больными, исполняет назначения врача и оказывает необходимую помощь.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Успех в выздоровлении больного зависит не только от верно поставленного диагноза, но и от добросовестного выполнения назначенных процедур. Маму регулярно измеряет температуру пациентам, давление крови, делает уколы, ставит капельницы, выполняет перевязки и совершает множество других медицинских процедур.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Я очень люблю своих родителей и горжусь ими. Я считаю, что выбранные ими профессии очень важны для людей и приносят много пользы окружающим.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329</TotalTime>
  <Words>1137</Words>
  <Application>Microsoft Office PowerPoint</Application>
  <PresentationFormat>Экран (4:3)</PresentationFormat>
  <Paragraphs>189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Comic Sans MS</vt:lpstr>
      <vt:lpstr>Franklin Gothic Book</vt:lpstr>
      <vt:lpstr>Times New Roman</vt:lpstr>
      <vt:lpstr>Wingdings 2</vt:lpstr>
      <vt:lpstr>Техническая</vt:lpstr>
      <vt:lpstr>Выполнили: воспитанники мбоу д/с37   Трофимов Д.,Тимошин И., Матвеев А., Синдякова Д., Воспитатель:  Мехешидзе Л,А</vt:lpstr>
      <vt:lpstr>Гипотеза: </vt:lpstr>
      <vt:lpstr>Презентация PowerPoint</vt:lpstr>
      <vt:lpstr>Презентация PowerPoint</vt:lpstr>
      <vt:lpstr>Не профессия выбирает человека, а человек профессию. (Сократ.) </vt:lpstr>
      <vt:lpstr>Презентация PowerPoint</vt:lpstr>
      <vt:lpstr>Профессии наших родителей.   </vt:lpstr>
      <vt:lpstr>Презентация PowerPoint</vt:lpstr>
      <vt:lpstr>Презентация PowerPoint</vt:lpstr>
      <vt:lpstr>Синдякова Дарья</vt:lpstr>
      <vt:lpstr>Презентация PowerPoint</vt:lpstr>
      <vt:lpstr>Презентация PowerPoint</vt:lpstr>
      <vt:lpstr>Тимошин Иван</vt:lpstr>
      <vt:lpstr>Презентация PowerPoint</vt:lpstr>
      <vt:lpstr>Трофимов Даниил</vt:lpstr>
      <vt:lpstr>Новые профессии в XXI веке. </vt:lpstr>
      <vt:lpstr>  ПРОФЕССИИ  БУДУЩЕГО ДЕСЯТИЛЕТИЯ   </vt:lpstr>
      <vt:lpstr>Пословицы и поговорки о профессиях. 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Выполнили ученики  1 «Д» класса МБОУ г. Астрахани «СОШ № 64»  Аверьянова Е., Михайлова Д., Салихов Д., Синдюкова Р., Трофимов Д.</dc:title>
  <dc:creator>User</dc:creator>
  <cp:lastModifiedBy>Любовь</cp:lastModifiedBy>
  <cp:revision>37</cp:revision>
  <dcterms:created xsi:type="dcterms:W3CDTF">2014-03-29T04:58:14Z</dcterms:created>
  <dcterms:modified xsi:type="dcterms:W3CDTF">2023-12-05T08:10:14Z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1167654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