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sldIdLst>
    <p:sldId id="256" r:id="rId2"/>
    <p:sldId id="295" r:id="rId3"/>
    <p:sldId id="291" r:id="rId4"/>
    <p:sldId id="287" r:id="rId5"/>
    <p:sldId id="258" r:id="rId6"/>
    <p:sldId id="274" r:id="rId7"/>
    <p:sldId id="286" r:id="rId8"/>
    <p:sldId id="297" r:id="rId9"/>
    <p:sldId id="303" r:id="rId10"/>
    <p:sldId id="304" r:id="rId11"/>
    <p:sldId id="305" r:id="rId12"/>
    <p:sldId id="296" r:id="rId13"/>
    <p:sldId id="298" r:id="rId14"/>
    <p:sldId id="283" r:id="rId15"/>
    <p:sldId id="294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7C80"/>
    <a:srgbClr val="FF3399"/>
    <a:srgbClr val="FF0000"/>
    <a:srgbClr val="9900CC"/>
    <a:srgbClr val="009900"/>
    <a:srgbClr val="0000FF"/>
    <a:srgbClr val="00FF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859" autoAdjust="0"/>
    <p:restoredTop sz="93990" autoAdjust="0"/>
  </p:normalViewPr>
  <p:slideViewPr>
    <p:cSldViewPr>
      <p:cViewPr>
        <p:scale>
          <a:sx n="80" d="100"/>
          <a:sy n="80" d="100"/>
        </p:scale>
        <p:origin x="-59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CDD5E-D146-47F9-BA12-E06F7CC38275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11E6E-BB32-4573-88F7-6B022893F6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1.png"/><Relationship Id="rId7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dmin.MICROSOF-A850E8\Рабочий стол\для презентации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377"/>
            <a:ext cx="9144000" cy="706027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1000108"/>
            <a:ext cx="5715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ИННОВАЦИОННАЯ ТЕХНОЛОГИЯ  «СТОРИСЕК»  В ДЕТСКОМ  САДУ  ПО  СКАЗКЕ 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В. СУТЕЕВА  «ТРИ  КОТЕНКА»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214942" y="5000637"/>
            <a:ext cx="3642167" cy="114300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Составила: Орлова А.М.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воспитатель.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 descr="F:\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000372"/>
            <a:ext cx="2584709" cy="3071810"/>
          </a:xfrm>
          <a:prstGeom prst="rect">
            <a:avLst/>
          </a:prstGeom>
          <a:noFill/>
        </p:spPr>
      </p:pic>
      <p:pic>
        <p:nvPicPr>
          <p:cNvPr id="1026" name="Picture 2" descr="F:\IMG_20231122_075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928934"/>
            <a:ext cx="414340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7151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Рассматривание энциклопедии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«Такие  разные кошки»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Три кота\IMG_20231017_185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643050"/>
            <a:ext cx="4403106" cy="2643206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Три кота\IMG_20231017_185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571612"/>
            <a:ext cx="3418819" cy="4786346"/>
          </a:xfrm>
          <a:prstGeom prst="rect">
            <a:avLst/>
          </a:prstGeom>
          <a:noFill/>
        </p:spPr>
      </p:pic>
      <p:pic>
        <p:nvPicPr>
          <p:cNvPr id="2" name="Picture 2" descr="F:\IMG_20231121_0944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643446"/>
            <a:ext cx="2952672" cy="1780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71480"/>
            <a:ext cx="7151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      Экспериментирование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2" name="Picture 2" descr="F:\IMG_20231121_094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429132"/>
            <a:ext cx="1895536" cy="114300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IMG_20231124_090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5000660" cy="250033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IMG_20231124_0753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142984"/>
            <a:ext cx="514353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0"/>
            <a:ext cx="75090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</a:t>
            </a:r>
            <a:r>
              <a:rPr lang="ru-RU" sz="2800" b="1" dirty="0" smtClean="0">
                <a:solidFill>
                  <a:srgbClr val="7030A0"/>
                </a:solidFill>
              </a:rPr>
              <a:t>Театрализация сказки 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В.Сутеева</a:t>
            </a:r>
            <a:r>
              <a:rPr lang="ru-RU" sz="2800" b="1" dirty="0" smtClean="0">
                <a:solidFill>
                  <a:srgbClr val="7030A0"/>
                </a:solidFill>
              </a:rPr>
              <a:t> « Три котенка»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Три кота\IMG_20231024_140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2505470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Три кота\IMG_20231024_0903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071546"/>
            <a:ext cx="5286412" cy="264320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Три кота\IMG_20231024_1724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286256"/>
            <a:ext cx="2095639" cy="2791391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Три кота\IMG_20231024_0907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4429132"/>
            <a:ext cx="5143504" cy="2571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8294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57166"/>
            <a:ext cx="3037926" cy="1571612"/>
          </a:xfrm>
          <a:prstGeom prst="rect">
            <a:avLst/>
          </a:prstGeom>
        </p:spPr>
      </p:pic>
      <p:pic>
        <p:nvPicPr>
          <p:cNvPr id="2050" name="Picture 2" descr="C:\Documents and Settings\Admin\Рабочий стол\Три кота\IMG_20231024_1743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7166"/>
            <a:ext cx="2039274" cy="284376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Три кота\IMG_20231024_173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71480"/>
            <a:ext cx="3068762" cy="264320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Три кота\IMG_20231024_1731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786190"/>
            <a:ext cx="3000396" cy="261358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Три кота\IMG_20231024_1732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571876"/>
            <a:ext cx="3210423" cy="250033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Три кота\IMG_20231024_0917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2000240"/>
            <a:ext cx="228601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52"/>
            <a:ext cx="9144000" cy="7429552"/>
          </a:xfrm>
          <a:prstGeom prst="rect">
            <a:avLst/>
          </a:prstGeom>
          <a:noFill/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-540568" y="697331"/>
            <a:ext cx="9684568" cy="461665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150" normalizeH="0" baseline="0" noProof="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ВЗАИМОДЕЙСТВИЕ  С  РОДИТЕЛЯМИ</a:t>
            </a:r>
            <a:endParaRPr kumimoji="0" lang="ru-RU" sz="2400" b="1" i="0" u="none" strike="noStrike" kern="1200" cap="none" spc="150" normalizeH="0" baseline="0" noProof="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F:\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214422"/>
            <a:ext cx="2565377" cy="3016991"/>
          </a:xfrm>
          <a:prstGeom prst="rect">
            <a:avLst/>
          </a:prstGeom>
          <a:noFill/>
        </p:spPr>
      </p:pic>
      <p:pic>
        <p:nvPicPr>
          <p:cNvPr id="1028" name="Picture 4" descr="F:\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030" y="1214422"/>
            <a:ext cx="2230622" cy="3000396"/>
          </a:xfrm>
          <a:prstGeom prst="rect">
            <a:avLst/>
          </a:prstGeom>
          <a:noFill/>
        </p:spPr>
      </p:pic>
      <p:pic>
        <p:nvPicPr>
          <p:cNvPr id="3074" name="Picture 2" descr="F:\IMG_20231121_1933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003384"/>
            <a:ext cx="2216704" cy="3276288"/>
          </a:xfrm>
          <a:prstGeom prst="rect">
            <a:avLst/>
          </a:prstGeom>
          <a:noFill/>
        </p:spPr>
      </p:pic>
      <p:pic>
        <p:nvPicPr>
          <p:cNvPr id="3075" name="Picture 3" descr="F:\IMG_20231121_1745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357694"/>
            <a:ext cx="4500594" cy="225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987824" y="620688"/>
            <a:ext cx="4685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9900CC"/>
                </a:solidFill>
              </a:rPr>
              <a:t> ПЛАНЫ  НА  БУДУЩЕЕ </a:t>
            </a:r>
            <a:endParaRPr lang="ru-RU" sz="2400" dirty="0">
              <a:solidFill>
                <a:srgbClr val="9900CC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27584" y="3717032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Обобщить  накопленный опыт  работы  и использовать  его    по  своему  самообразованию 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988840"/>
            <a:ext cx="74168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Продолжить совместное чтение  с детьми  сказок  В. </a:t>
            </a:r>
            <a:r>
              <a:rPr lang="ru-RU" sz="2400" dirty="0" err="1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Сутеева</a:t>
            </a: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solidFill>
                <a:srgbClr val="99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Продолжить  взаимодействие с родителями по данной  теме;</a:t>
            </a:r>
            <a:r>
              <a:rPr lang="ru-RU" sz="2400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 smtClean="0">
              <a:solidFill>
                <a:srgbClr val="99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td2.mycdn.me/image?id=836809999791&amp;t=20&amp;plc=WEB&amp;tkn=*pM7QprhJwlsrVspIanIVRQTSWC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357214"/>
            <a:ext cx="9744391" cy="7215214"/>
          </a:xfrm>
          <a:prstGeom prst="rect">
            <a:avLst/>
          </a:prstGeom>
          <a:noFill/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676400" y="548680"/>
            <a:ext cx="7467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cap="none" spc="150" dirty="0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«МБДОУ  детский сад «</a:t>
            </a:r>
            <a:r>
              <a:rPr lang="ru-RU" sz="2000" b="1" cap="none" spc="150" dirty="0" err="1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Аленушка</a:t>
            </a:r>
            <a:r>
              <a:rPr lang="ru-RU" sz="2000" b="1" cap="none" spc="150" dirty="0" smtClean="0">
                <a:ln w="11430"/>
                <a:solidFill>
                  <a:srgbClr val="FF33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» комбинированного вида»</a:t>
            </a:r>
            <a:endParaRPr lang="ru-RU" sz="2000" b="1" cap="none" spc="150" dirty="0">
              <a:ln w="11430"/>
              <a:solidFill>
                <a:srgbClr val="FF3399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554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000100" y="1807655"/>
            <a:ext cx="9815364" cy="1384995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spc="150" noProof="0" dirty="0" smtClean="0">
                <a:ln w="11430"/>
                <a:solidFill>
                  <a:srgbClr val="FF006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Младшие  группы «Колокольчик»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spc="150" dirty="0" smtClean="0">
                <a:ln w="11430"/>
                <a:solidFill>
                  <a:srgbClr val="FF006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«Непоседы»</a:t>
            </a:r>
            <a:endParaRPr lang="ru-RU" sz="2400" b="1" spc="150" noProof="0" dirty="0" smtClean="0">
              <a:ln w="11430"/>
              <a:solidFill>
                <a:srgbClr val="FF0066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150" normalizeH="0" baseline="0" noProof="0" dirty="0" smtClean="0">
              <a:ln w="11430"/>
              <a:solidFill>
                <a:srgbClr val="FF0066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0_1202de_40eb3324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57356" y="4857760"/>
            <a:ext cx="599857" cy="881336"/>
          </a:xfrm>
          <a:prstGeom prst="rect">
            <a:avLst/>
          </a:prstGeom>
        </p:spPr>
      </p:pic>
      <p:pic>
        <p:nvPicPr>
          <p:cNvPr id="12" name="Рисунок 11" descr="cute-bear-0-ideas-about-bear-clipart-on-girl-clipart-cli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214818"/>
            <a:ext cx="792088" cy="1008367"/>
          </a:xfrm>
          <a:prstGeom prst="roundRect">
            <a:avLst/>
          </a:prstGeom>
        </p:spPr>
      </p:pic>
      <p:pic>
        <p:nvPicPr>
          <p:cNvPr id="23555" name="Picture 3" descr="C:\Users\User1\Desktop\0_35465_25a33ca2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92696"/>
            <a:ext cx="2520280" cy="2520280"/>
          </a:xfrm>
          <a:prstGeom prst="rect">
            <a:avLst/>
          </a:prstGeom>
          <a:noFill/>
        </p:spPr>
      </p:pic>
      <p:pic>
        <p:nvPicPr>
          <p:cNvPr id="14" name="Рисунок 13" descr="free-to-use-public-domain-doll-clip-art-Kd5KOH-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3214686"/>
            <a:ext cx="704418" cy="995644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Три кота\IMG_20231018_0915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56" y="2928934"/>
            <a:ext cx="628654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483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539552" y="2639081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/>
              <a:t>На сегодняшний день отмечается снижение интереса к художественной литературе. В современном мире книги уступают место телевизору, интернету, компьютерным играм, мобильному телефону. Важно создать условия, в которых книга сможет соперничать с современными технологиями, которые станут основой для возникновения читательской мотивации у ребёнка.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686683"/>
            <a:ext cx="71438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АКТУАЛЬНОСТЬ   ИННОВАЦИОННОЙ ТЕХНОЛОГИИ «СТОРИСЕК"</a:t>
            </a:r>
            <a:endParaRPr lang="ru-RU" sz="2800" b="1" cap="none" spc="15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09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1354" y="428604"/>
            <a:ext cx="2542646" cy="1315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1383063"/>
            <a:ext cx="84969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переводе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английского «</a:t>
            </a:r>
            <a:r>
              <a:rPr kumimoji="0" lang="ru-RU" sz="24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Сторисек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–мешок историй.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aseline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Можно сказать – это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  «Как потрогать сказку»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«</a:t>
            </a:r>
            <a:r>
              <a:rPr lang="ru-RU" sz="2400" b="1" dirty="0" err="1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Сторисек</a:t>
            </a: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получение удовольствия от общения с книгой и от совместного чтения.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 исследования: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стимулирование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интереса к книге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навыков обсуждения художественного произведения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развитие навыков  осмысленного пересказа;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приобщение к книге посредством различных видов театра.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3" y="258682"/>
            <a:ext cx="3071834" cy="1589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1928802"/>
            <a:ext cx="69591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« Чтение – это лучшее средство для развития мышления и расширения кругозора» 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</a:t>
            </a:r>
          </a:p>
          <a:p>
            <a:pPr algn="just"/>
            <a:endParaRPr lang="ru-RU" sz="2400" dirty="0" smtClean="0"/>
          </a:p>
          <a:p>
            <a:pPr algn="r"/>
            <a:r>
              <a:rPr lang="ru-RU" sz="2400" dirty="0" smtClean="0"/>
              <a:t>                                                                   К.Д.Ушинский</a:t>
            </a:r>
            <a:endParaRPr lang="ru-RU" sz="2400" dirty="0"/>
          </a:p>
        </p:txBody>
      </p:sp>
      <p:sp>
        <p:nvSpPr>
          <p:cNvPr id="13317" name="AutoShape 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8" name="Picture 6" descr="C:\Users\User1\Desktop\0_122910_eeceffb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61048"/>
            <a:ext cx="4928098" cy="2713286"/>
          </a:xfrm>
          <a:prstGeom prst="rect">
            <a:avLst/>
          </a:prstGeom>
          <a:noFill/>
        </p:spPr>
      </p:pic>
      <p:pic>
        <p:nvPicPr>
          <p:cNvPr id="6" name="Рисунок 5" descr="0_828ad_846e2e96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88639"/>
            <a:ext cx="3963860" cy="2265063"/>
          </a:xfrm>
          <a:prstGeom prst="rect">
            <a:avLst/>
          </a:prstGeom>
        </p:spPr>
      </p:pic>
      <p:pic>
        <p:nvPicPr>
          <p:cNvPr id="7" name="Picture 6" descr="C:\Users\User1\Desktop\0_122910_eeceffb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4928098" cy="2713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755576" y="782405"/>
            <a:ext cx="7467600" cy="646331"/>
          </a:xfrm>
          <a:prstGeom prst="rect">
            <a:avLst/>
          </a:prstGeom>
          <a:noFill/>
        </p:spPr>
        <p:txBody>
          <a:bodyPr vert="horz" wrap="square" lIns="91440" tIns="45720" rIns="91440" bIns="45720" anchor="b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spc="150" dirty="0" err="1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Пдготовительный</a:t>
            </a:r>
            <a:r>
              <a:rPr lang="ru-RU" sz="3600" b="1" spc="150" dirty="0" smtClean="0">
                <a:ln w="11430"/>
                <a:solidFill>
                  <a:srgbClr val="9900CC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этап</a:t>
            </a:r>
            <a:endParaRPr kumimoji="0" lang="ru-RU" sz="3600" b="1" i="0" u="none" strike="noStrike" kern="1200" cap="none" spc="150" normalizeH="0" baseline="0" noProof="0" dirty="0">
              <a:ln w="11430"/>
              <a:solidFill>
                <a:srgbClr val="9900CC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Documents and Settings\Admin\Рабочий стол\IMG_20231116_0859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571612"/>
            <a:ext cx="5143566" cy="2571783"/>
          </a:xfrm>
          <a:prstGeom prst="rect">
            <a:avLst/>
          </a:prstGeom>
          <a:noFill/>
        </p:spPr>
      </p:pic>
      <p:pic>
        <p:nvPicPr>
          <p:cNvPr id="5" name="Picture 2" descr="F:\IMG_20231121_094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71612"/>
            <a:ext cx="2786918" cy="2143140"/>
          </a:xfrm>
          <a:prstGeom prst="rect">
            <a:avLst/>
          </a:prstGeom>
          <a:noFill/>
        </p:spPr>
      </p:pic>
      <p:pic>
        <p:nvPicPr>
          <p:cNvPr id="1027" name="Picture 3" descr="F:\IMG_20231121_0942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929066"/>
            <a:ext cx="2433871" cy="2566517"/>
          </a:xfrm>
          <a:prstGeom prst="rect">
            <a:avLst/>
          </a:prstGeom>
          <a:noFill/>
        </p:spPr>
      </p:pic>
      <p:pic>
        <p:nvPicPr>
          <p:cNvPr id="2050" name="Picture 2" descr="F:\IMG_20231122_0750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4286256"/>
            <a:ext cx="428628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Прочтение сказки на </a:t>
            </a:r>
            <a:r>
              <a:rPr lang="ru-RU" sz="3200" b="1" dirty="0" err="1" smtClean="0">
                <a:solidFill>
                  <a:srgbClr val="7030A0"/>
                </a:solidFill>
              </a:rPr>
              <a:t>фланелеграфе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28604"/>
            <a:ext cx="2170168" cy="1240096"/>
          </a:xfrm>
          <a:prstGeom prst="rect">
            <a:avLst/>
          </a:prstGeom>
        </p:spPr>
      </p:pic>
      <p:pic>
        <p:nvPicPr>
          <p:cNvPr id="18433" name="Picture 1" descr="C:\Documents and Settings\Admin\Рабочий стол\Три кота\IMG_20231012_0928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643050"/>
            <a:ext cx="4000528" cy="2000264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\Рабочий стол\Три кота\IMG_20231018_0902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643050"/>
            <a:ext cx="4000528" cy="2000264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Три кота\IMG_20231018_0909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071942"/>
            <a:ext cx="4286280" cy="2143140"/>
          </a:xfrm>
          <a:prstGeom prst="rect">
            <a:avLst/>
          </a:prstGeom>
          <a:noFill/>
        </p:spPr>
      </p:pic>
      <p:pic>
        <p:nvPicPr>
          <p:cNvPr id="2050" name="Picture 2" descr="F:\IMG_20231121_0943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3786191"/>
            <a:ext cx="2165316" cy="2441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294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    СКАЗКА  В КОРОБКЕ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9" name="Рисунок 8" descr="0_828ad_846e2e96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3232" y="0"/>
            <a:ext cx="2680768" cy="1386843"/>
          </a:xfrm>
          <a:prstGeom prst="rect">
            <a:avLst/>
          </a:prstGeom>
        </p:spPr>
      </p:pic>
      <p:pic>
        <p:nvPicPr>
          <p:cNvPr id="38914" name="Picture 2" descr="C:\Documents and Settings\Admin\Рабочий стол\Три кота\IMG_20231018_091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214422"/>
            <a:ext cx="3857652" cy="1928826"/>
          </a:xfrm>
          <a:prstGeom prst="rect">
            <a:avLst/>
          </a:prstGeom>
          <a:noFill/>
        </p:spPr>
      </p:pic>
      <p:pic>
        <p:nvPicPr>
          <p:cNvPr id="38915" name="Picture 3" descr="C:\Documents and Settings\Admin\Рабочий стол\Три кота\IMG_20231018_0932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892968"/>
            <a:ext cx="4572032" cy="2286016"/>
          </a:xfrm>
          <a:prstGeom prst="rect">
            <a:avLst/>
          </a:prstGeom>
          <a:noFill/>
        </p:spPr>
      </p:pic>
      <p:pic>
        <p:nvPicPr>
          <p:cNvPr id="38916" name="Picture 4" descr="C:\Documents and Settings\Admin\Рабочий стол\Три кота\IMG_20231018_2130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764478"/>
            <a:ext cx="3497923" cy="2379166"/>
          </a:xfrm>
          <a:prstGeom prst="rect">
            <a:avLst/>
          </a:prstGeom>
          <a:noFill/>
        </p:spPr>
      </p:pic>
      <p:pic>
        <p:nvPicPr>
          <p:cNvPr id="38917" name="Picture 5" descr="C:\Documents and Settings\Admin\Рабочий стол\Три кота\IMG_20231018_2207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714752"/>
            <a:ext cx="5143983" cy="244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A850E8\Рабочий стол\для презентации\2b871c84f3a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80"/>
            <a:ext cx="9144000" cy="6826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2947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             </a:t>
            </a:r>
            <a:r>
              <a:rPr lang="ru-RU" sz="2000" b="1" dirty="0" err="1" smtClean="0">
                <a:solidFill>
                  <a:srgbClr val="7030A0"/>
                </a:solidFill>
              </a:rPr>
              <a:t>Дикактические</a:t>
            </a:r>
            <a:r>
              <a:rPr lang="ru-RU" sz="2000" b="1" dirty="0" smtClean="0">
                <a:solidFill>
                  <a:srgbClr val="7030A0"/>
                </a:solidFill>
              </a:rPr>
              <a:t> игры: «Животные и их детеныши» , «Чей малыш» ; «Кто, где, живет», «Рыболов». </a:t>
            </a:r>
            <a:endParaRPr lang="ru-RU" sz="2000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C:\Documents and Settings\Admin\Рабочий стол\Три кота\IMG_20231018_0737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5452866" cy="2726433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Три кота\IMG_20231024_1412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000372"/>
            <a:ext cx="2186640" cy="335758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Три кота\IMG_20231023_1707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071942"/>
            <a:ext cx="1428760" cy="2571768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Три кота\IMG_20231018_0753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143380"/>
            <a:ext cx="154565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1320</TotalTime>
  <Words>281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«МБДОУ  детский сад «Аленушка» комбинированного вида»</vt:lpstr>
      <vt:lpstr>АКТУАЛЬНОСТЬ   ИННОВАЦИОННОЙ ТЕХНОЛОГИИ «СТОРИСЕК"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158</cp:revision>
  <dcterms:modified xsi:type="dcterms:W3CDTF">2008-01-09T21:30:39Z</dcterms:modified>
</cp:coreProperties>
</file>