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4" r:id="rId9"/>
    <p:sldId id="265" r:id="rId1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2B2B2"/>
    <a:srgbClr val="202020"/>
    <a:srgbClr val="323232"/>
    <a:srgbClr val="CC3300"/>
    <a:srgbClr val="CC00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3717925"/>
            <a:ext cx="10943167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4940300"/>
            <a:ext cx="10949517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5010" y="507365"/>
            <a:ext cx="10852150" cy="1772285"/>
          </a:xfrm>
        </p:spPr>
        <p:txBody>
          <a:bodyPr/>
          <a:p>
            <a:pPr algn="ctr"/>
            <a:r>
              <a:rPr lang="ru-RU" altLang="en-US" sz="2800">
                <a:solidFill>
                  <a:schemeClr val="bg1"/>
                </a:solidFill>
              </a:rPr>
              <a:t>Муниципальное дошкольное образовательное учреждение «Детский сад № 76 общеразвивающего вида»</a:t>
            </a:r>
            <a:br>
              <a:rPr lang="ru-RU" altLang="en-US" sz="2800">
                <a:solidFill>
                  <a:schemeClr val="bg1"/>
                </a:solidFill>
              </a:rPr>
            </a:br>
            <a:r>
              <a:rPr lang="ru-RU" altLang="en-US" sz="2800">
                <a:solidFill>
                  <a:schemeClr val="bg1"/>
                </a:solidFill>
              </a:rPr>
              <a:t> города Магнитогорска</a:t>
            </a:r>
            <a:endParaRPr lang="ru-RU" altLang="en-US" sz="280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6745" y="2422525"/>
            <a:ext cx="11144250" cy="4250690"/>
          </a:xfrm>
        </p:spPr>
        <p:txBody>
          <a:bodyPr/>
          <a:p>
            <a:pPr algn="ctr"/>
            <a:r>
              <a:rPr lang="ru-RU" altLang="en-US" b="1"/>
              <a:t>Родителям о внедрении </a:t>
            </a:r>
            <a:endParaRPr lang="ru-RU" altLang="en-US" b="1"/>
          </a:p>
          <a:p>
            <a:pPr algn="ctr"/>
            <a:r>
              <a:rPr lang="ru-RU" altLang="en-US" b="1">
                <a:solidFill>
                  <a:schemeClr val="bg1"/>
                </a:solidFill>
              </a:rPr>
              <a:t>ФОП ДО :</a:t>
            </a:r>
            <a:endParaRPr lang="ru-RU" altLang="en-US" b="1">
              <a:solidFill>
                <a:schemeClr val="bg1"/>
              </a:solidFill>
            </a:endParaRPr>
          </a:p>
          <a:p>
            <a:pPr algn="ctr"/>
            <a:r>
              <a:rPr lang="ru-RU" altLang="en-US" b="1"/>
              <a:t> федеральная  образовательная программа дошкольного образования</a:t>
            </a:r>
            <a:endParaRPr lang="ru-RU" altLang="en-US" b="1"/>
          </a:p>
          <a:p>
            <a:pPr algn="ctr"/>
            <a:endParaRPr lang="ru-RU" altLang="en-US"/>
          </a:p>
          <a:p>
            <a:pPr algn="ctr"/>
            <a:r>
              <a:rPr lang="ru-RU" altLang="en-US" sz="240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           </a:t>
            </a:r>
            <a:r>
              <a:rPr lang="ru-RU" altLang="en-US" sz="2000">
                <a:solidFill>
                  <a:schemeClr val="accent6">
                    <a:lumMod val="50000"/>
                  </a:schemeClr>
                </a:solidFill>
              </a:rPr>
              <a:t>Подготовила: старший </a:t>
            </a:r>
            <a:endParaRPr lang="ru-RU" altLang="en-US" sz="200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altLang="en-US" sz="200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                               воспитатель Карпова М.В.</a:t>
            </a:r>
            <a:endParaRPr lang="ru-RU" altLang="en-US" sz="200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altLang="en-US" sz="2000">
                <a:solidFill>
                  <a:schemeClr val="accent6">
                    <a:lumMod val="50000"/>
                  </a:schemeClr>
                </a:solidFill>
              </a:rPr>
              <a:t>Магнитогорск, 2023 г</a:t>
            </a:r>
            <a:endParaRPr lang="ru-RU" altLang="en-US" sz="200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Уважаемые родители!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 algn="ctr">
              <a:buNone/>
            </a:pP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С </a:t>
            </a:r>
            <a:r>
              <a:rPr lang="ru-RU" altLang="en-US" sz="280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1 сентября 2023 года </a:t>
            </a:r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все дошкольные учреждения переходят  на работу по новой федеральной образовательной программе дошкольного образования(ФОП ДО).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 sz="2000">
                <a:solidFill>
                  <a:srgbClr val="FF3300"/>
                </a:solidFill>
                <a:latin typeface="Times New Roman" panose="02020603050405020304" charset="0"/>
                <a:cs typeface="Times New Roman" panose="02020603050405020304" charset="0"/>
              </a:rPr>
              <a:t>ФЕДЕРАЛЬНАЯ ОБРАЗОВАТЕЛЬНАЯ ПРОГРАММА ДОШКОЛЬНОГО ОБРАЗОВАНИЯ</a:t>
            </a:r>
            <a:endParaRPr lang="ru-RU" altLang="en-US" sz="2000">
              <a:solidFill>
                <a:srgbClr val="FF330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– это обязательный для всех детских садов документ</a:t>
            </a:r>
            <a:endParaRPr lang="ru-RU" altLang="en-US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утвержден Приказом Минпросвещения от 25.11 2022г. № 1028.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ФОП ДО</a:t>
            </a: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 определяет единый для всей страны базовый объем,содержание,планируемые результаты,   обязательной части образовательной программы дошкольного образования, которую реализует детский сад. 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Предусматривает интеграцию воспитания и обучения в едином образовательном процессе.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400" b="1">
                <a:solidFill>
                  <a:schemeClr val="accent6">
                    <a:lumMod val="50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ФОП ДО</a:t>
            </a:r>
            <a:r>
              <a:rPr lang="ru-RU" altLang="en-US" sz="2000">
                <a:latin typeface="Times New Roman" panose="02020603050405020304" charset="0"/>
                <a:cs typeface="Times New Roman" panose="02020603050405020304" charset="0"/>
              </a:rPr>
              <a:t> заменяет все другие программы, действующие на данный момент.</a:t>
            </a:r>
            <a:endParaRPr lang="ru-RU" altLang="en-US" sz="2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4294967295"/>
          </p:nvPr>
        </p:nvSpPr>
        <p:spPr>
          <a:xfrm>
            <a:off x="895350" y="538480"/>
            <a:ext cx="10467340" cy="5939155"/>
          </a:xfrm>
        </p:spPr>
        <p:txBody>
          <a:bodyPr/>
          <a:p>
            <a:pPr marL="0" indent="0" algn="ctr">
              <a:buNone/>
            </a:pP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ФОП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должны соответствовать все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программы во всех дошкольных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учреждениях с 01 сентября 2023 года.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ФОП ДО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и Федеральный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образовательный стандарт дошкольного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образования станет основой для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разработки и утверждения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образовательных программ в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дошкольных учреждениях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solidFill>
                  <a:srgbClr val="C00000"/>
                </a:solidFill>
                <a:sym typeface="+mn-ea"/>
              </a:rPr>
              <a:t>Какая цель  внедрения ФОП ДО ?</a:t>
            </a:r>
            <a:endParaRPr lang="ru-RU" altLang="en-US" b="1">
              <a:solidFill>
                <a:srgbClr val="C00000"/>
              </a:solidFill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774065"/>
            <a:ext cx="10972800" cy="5353685"/>
          </a:xfrm>
        </p:spPr>
        <p:txBody>
          <a:bodyPr/>
          <a:p>
            <a:pPr>
              <a:buFont typeface="Wingdings" panose="05000000000000000000" charset="0"/>
              <a:buChar char="v"/>
            </a:pPr>
            <a:r>
              <a:rPr lang="ru-RU" altLang="en-US" sz="2800"/>
              <a:t> Организовать обучение и воспитание дошкольника</a:t>
            </a:r>
            <a:endParaRPr lang="ru-RU" altLang="en-US" sz="2800"/>
          </a:p>
          <a:p>
            <a:pPr marL="0" indent="0">
              <a:buNone/>
            </a:pPr>
            <a:r>
              <a:rPr lang="ru-RU" altLang="en-US" sz="2800"/>
              <a:t>как гражданина Российской Федерации,</a:t>
            </a:r>
            <a:endParaRPr lang="ru-RU" altLang="en-US" sz="2800"/>
          </a:p>
          <a:p>
            <a:pPr>
              <a:buFont typeface="Wingdings" panose="05000000000000000000" charset="0"/>
              <a:buChar char="v"/>
            </a:pPr>
            <a:r>
              <a:rPr lang="ru-RU" altLang="en-US" sz="2800"/>
              <a:t> формировать основы его гражданской и культурной</a:t>
            </a:r>
            <a:endParaRPr lang="ru-RU" altLang="en-US" sz="2800"/>
          </a:p>
          <a:p>
            <a:pPr marL="0" indent="0">
              <a:buNone/>
            </a:pPr>
            <a:r>
              <a:rPr lang="ru-RU" altLang="en-US" sz="2800"/>
              <a:t>идентичности доступными по возрасту средствами;</a:t>
            </a:r>
            <a:endParaRPr lang="ru-RU" altLang="en-US" sz="2800"/>
          </a:p>
          <a:p>
            <a:pPr>
              <a:buFont typeface="Wingdings" panose="05000000000000000000" charset="0"/>
              <a:buChar char="v"/>
            </a:pPr>
            <a:r>
              <a:rPr lang="ru-RU" altLang="en-US" sz="2800"/>
              <a:t> создать единое ядро содержания дошкольного</a:t>
            </a:r>
            <a:endParaRPr lang="ru-RU" altLang="en-US" sz="2800"/>
          </a:p>
          <a:p>
            <a:pPr marL="0" indent="0">
              <a:buNone/>
            </a:pPr>
            <a:r>
              <a:rPr lang="ru-RU" altLang="en-US" sz="2800"/>
              <a:t>образования;</a:t>
            </a:r>
            <a:endParaRPr lang="ru-RU" altLang="en-US" sz="2800"/>
          </a:p>
          <a:p>
            <a:pPr>
              <a:buFont typeface="Wingdings" panose="05000000000000000000" charset="0"/>
              <a:buChar char="v"/>
            </a:pPr>
            <a:r>
              <a:rPr lang="ru-RU" altLang="en-US" sz="2800"/>
              <a:t> создать единое федеральное образовательное пространство воспитания и обучения детей, которое</a:t>
            </a:r>
            <a:endParaRPr lang="ru-RU" altLang="en-US" sz="2800"/>
          </a:p>
          <a:p>
            <a:pPr marL="0" indent="0">
              <a:buNone/>
            </a:pPr>
            <a:r>
              <a:rPr lang="ru-RU" altLang="en-US" sz="2800"/>
              <a:t>обеспечит и ребенку, и родителям равные,качественные условия дошкольного образования,вне зависимости от места проживания.</a:t>
            </a:r>
            <a:endParaRPr lang="ru-RU" altLang="en-US"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solidFill>
                  <a:srgbClr val="C00000"/>
                </a:solidFill>
                <a:sym typeface="+mn-ea"/>
              </a:rPr>
              <a:t>Что входит в ФОП ДО ?</a:t>
            </a:r>
            <a:endParaRPr lang="ru-RU" altLang="en-US" b="1">
              <a:solidFill>
                <a:srgbClr val="C00000"/>
              </a:solidFill>
              <a:sym typeface="+mn-ea"/>
            </a:endParaRPr>
          </a:p>
        </p:txBody>
      </p:sp>
      <p:sp>
        <p:nvSpPr>
          <p:cNvPr id="5" name="Замещающее содержимое 4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buFont typeface="Wingdings" panose="05000000000000000000" charset="0"/>
              <a:buChar char="v"/>
            </a:pPr>
            <a:r>
              <a:rPr lang="ru-RU" altLang="en-US"/>
              <a:t>Учебно-методическая документация:</a:t>
            </a:r>
            <a:endParaRPr lang="ru-RU" altLang="en-US"/>
          </a:p>
          <a:p>
            <a:pPr>
              <a:buFont typeface="Wingdings" panose="05000000000000000000" charset="0"/>
              <a:buChar char="v"/>
            </a:pPr>
            <a:r>
              <a:rPr lang="ru-RU" altLang="en-US"/>
              <a:t> федеральная рабочая программа воспитания;</a:t>
            </a:r>
            <a:endParaRPr lang="ru-RU" altLang="en-US"/>
          </a:p>
          <a:p>
            <a:pPr>
              <a:buFont typeface="Wingdings" panose="05000000000000000000" charset="0"/>
              <a:buChar char="v"/>
            </a:pPr>
            <a:r>
              <a:rPr lang="ru-RU" altLang="en-US"/>
              <a:t> федеральный календарный план воспитательной работы;</a:t>
            </a:r>
            <a:endParaRPr lang="ru-RU" altLang="en-US"/>
          </a:p>
          <a:p>
            <a:pPr>
              <a:buFont typeface="Wingdings" panose="05000000000000000000" charset="0"/>
              <a:buChar char="v"/>
            </a:pPr>
            <a:r>
              <a:rPr lang="ru-RU" altLang="en-US"/>
              <a:t> примерный режим и распорядок дня групп.</a:t>
            </a:r>
            <a:endParaRPr lang="ru-RU" altLang="en-US"/>
          </a:p>
          <a:p>
            <a:pPr marL="0" indent="0" algn="ctr">
              <a:buNone/>
            </a:pPr>
            <a:endParaRPr lang="ru-RU" altLang="en-US"/>
          </a:p>
          <a:p>
            <a:pPr marL="0" indent="0" algn="ctr">
              <a:buNone/>
            </a:pPr>
            <a:r>
              <a:rPr lang="ru-RU" altLang="en-US"/>
              <a:t>Единые для Российской Федерации базовые объем и содержание дошкольного образования, планируемые результаты освоения образовательной программы.</a:t>
            </a:r>
            <a:endParaRPr lang="ru-RU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415" y="139065"/>
            <a:ext cx="11660505" cy="777240"/>
          </a:xfrm>
        </p:spPr>
        <p:txBody>
          <a:bodyPr/>
          <a:p>
            <a:r>
              <a:rPr lang="ru-RU" altLang="en-US" b="1">
                <a:solidFill>
                  <a:srgbClr val="C00000"/>
                </a:solidFill>
                <a:sym typeface="+mn-ea"/>
              </a:rPr>
              <a:t>Что будет обязательным для всех детских садов ?</a:t>
            </a:r>
            <a:endParaRPr lang="ru-RU" altLang="en-US" b="1">
              <a:solidFill>
                <a:srgbClr val="C00000"/>
              </a:solidFill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1174750"/>
            <a:ext cx="11089005" cy="5264785"/>
          </a:xfrm>
        </p:spPr>
        <p:txBody>
          <a:bodyPr/>
          <a:p>
            <a:pPr marL="0" indent="0" algn="ctr">
              <a:buNone/>
            </a:pPr>
            <a:r>
              <a:rPr lang="ru-RU" altLang="en-US" sz="3600" b="1">
                <a:solidFill>
                  <a:srgbClr val="C00000"/>
                </a:solidFill>
              </a:rPr>
              <a:t>ФОП ДО</a:t>
            </a:r>
            <a:r>
              <a:rPr lang="ru-RU" altLang="en-US" sz="3600"/>
              <a:t> определяет объем,содержание, планируемые результаты обязательной части образовательной программы дошкольного образования, которую реализует детский сад.</a:t>
            </a:r>
            <a:endParaRPr lang="ru-RU" altLang="en-US" sz="3600"/>
          </a:p>
          <a:p>
            <a:pPr marL="0" indent="0" algn="ctr">
              <a:buNone/>
            </a:pPr>
            <a:endParaRPr lang="ru-RU" altLang="en-US" sz="3600"/>
          </a:p>
          <a:p>
            <a:pPr marL="0" indent="0" algn="ctr">
              <a:buNone/>
            </a:pPr>
            <a:r>
              <a:rPr lang="ru-RU" altLang="en-US" sz="3600"/>
              <a:t>Обязательной к выполнению станет и федеральная </a:t>
            </a:r>
            <a:r>
              <a:rPr lang="ru-RU" altLang="en-US" sz="3600">
                <a:solidFill>
                  <a:srgbClr val="C00000"/>
                </a:solidFill>
              </a:rPr>
              <a:t>рабочая программа воспитания</a:t>
            </a:r>
            <a:r>
              <a:rPr lang="ru-RU" altLang="en-US" sz="3600"/>
              <a:t>, и федеральный </a:t>
            </a:r>
            <a:r>
              <a:rPr lang="ru-RU" altLang="en-US" sz="3600">
                <a:solidFill>
                  <a:srgbClr val="C00000"/>
                </a:solidFill>
              </a:rPr>
              <a:t>календарный план</a:t>
            </a:r>
            <a:r>
              <a:rPr lang="ru-RU" altLang="en-US" sz="3600"/>
              <a:t> воспитательной</a:t>
            </a:r>
            <a:endParaRPr lang="ru-RU" altLang="en-US" sz="3600"/>
          </a:p>
          <a:p>
            <a:pPr marL="0" indent="0" algn="ctr">
              <a:buNone/>
            </a:pPr>
            <a:r>
              <a:rPr lang="ru-RU" altLang="en-US" sz="3600"/>
              <a:t>работы.</a:t>
            </a:r>
            <a:endParaRPr lang="ru-RU" altLang="en-US" sz="3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solidFill>
                  <a:srgbClr val="C00000"/>
                </a:solidFill>
                <a:sym typeface="+mn-ea"/>
              </a:rPr>
              <a:t>Как будут применять ФОП ДО ?</a:t>
            </a:r>
            <a:endParaRPr lang="ru-RU" altLang="en-US" b="1">
              <a:solidFill>
                <a:srgbClr val="C00000"/>
              </a:solidFill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b="1">
                <a:solidFill>
                  <a:srgbClr val="C00000"/>
                </a:solidFill>
              </a:rPr>
              <a:t>ФОП</a:t>
            </a:r>
            <a:r>
              <a:rPr lang="ru-RU" altLang="en-US"/>
              <a:t> станет основой для разработки образовательной программы детского сада.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Детские сады сохраняют право разработки собственных образовательных программ, но их содержание и планируемые результаты должны быть не ниже, чем в </a:t>
            </a:r>
            <a:r>
              <a:rPr lang="ru-RU" altLang="en-US" b="1">
                <a:solidFill>
                  <a:srgbClr val="C00000"/>
                </a:solidFill>
              </a:rPr>
              <a:t>ФОП.</a:t>
            </a:r>
            <a:endParaRPr lang="ru-RU" altLang="en-US"/>
          </a:p>
          <a:p>
            <a:pPr marL="0" indent="0">
              <a:buNone/>
            </a:pPr>
            <a:r>
              <a:rPr lang="ru-RU" altLang="en-US" b="1">
                <a:solidFill>
                  <a:srgbClr val="C00000"/>
                </a:solidFill>
              </a:rPr>
              <a:t>Когда детские сады перейдут на ФОП ДО ?</a:t>
            </a:r>
            <a:endParaRPr lang="ru-RU" altLang="en-US" b="1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altLang="en-US" i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Переход на ФОП запланирован к 1сентября 2023 года</a:t>
            </a:r>
            <a:endParaRPr lang="ru-RU" altLang="en-US" i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Текстовое поле 3"/>
          <p:cNvSpPr txBox="1"/>
          <p:nvPr/>
        </p:nvSpPr>
        <p:spPr>
          <a:xfrm>
            <a:off x="3140710" y="1831975"/>
            <a:ext cx="6947535" cy="13665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4400" b="1"/>
              <a:t>Спасибо за внимание!</a:t>
            </a:r>
            <a:endParaRPr lang="ru-RU" altLang="en-US" sz="4400" b="1"/>
          </a:p>
        </p:txBody>
      </p:sp>
      <p:pic>
        <p:nvPicPr>
          <p:cNvPr id="103" name="Изображение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3625850" y="3429000"/>
            <a:ext cx="5496560" cy="27673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2867</Words>
  <Application>WPS Presentation</Application>
  <PresentationFormat>宽屏</PresentationFormat>
  <Paragraphs>67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SimSun</vt:lpstr>
      <vt:lpstr>Wingdings</vt:lpstr>
      <vt:lpstr>Times New Roman</vt:lpstr>
      <vt:lpstr>Wingdings</vt:lpstr>
      <vt:lpstr>Microsoft YaHei</vt:lpstr>
      <vt:lpstr>Arial Unicode MS</vt:lpstr>
      <vt:lpstr>Calibri</vt:lpstr>
      <vt:lpstr>Green Color</vt:lpstr>
      <vt:lpstr>Муниципальное дошкольное образовательное учреждение «Детский сад № 76 общеразвивающего вида»  города Магнитогорска</vt:lpstr>
      <vt:lpstr>Уважаемые родители!</vt:lpstr>
      <vt:lpstr>PowerPoint 演示文稿</vt:lpstr>
      <vt:lpstr>Какая цель  внедрения ФОП ДО ?</vt:lpstr>
      <vt:lpstr>Что входит в ФОП ДО ?</vt:lpstr>
      <vt:lpstr>Что будет обязательным для всех детских садов ?</vt:lpstr>
      <vt:lpstr>Как будут применять ФОП ДО ?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Paul</cp:lastModifiedBy>
  <cp:revision>3</cp:revision>
  <dcterms:created xsi:type="dcterms:W3CDTF">2023-11-29T17:09:00Z</dcterms:created>
  <dcterms:modified xsi:type="dcterms:W3CDTF">2023-12-05T18:12:49Z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1049-12.2.0.13359</vt:lpwstr>
  </property>
  <property fmtid="{D5CDD505-2E9C-101B-9397-08002B2CF9AE}" pid="3" name="ICV">
    <vt:lpwstr>DDA468836BF445C2B9DD1761F183D13D_13</vt:lpwstr>
  </property>
</Properties>
</file>