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2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ABA55-FA02-4742-A5BA-9090F33C1013}" type="datetimeFigureOut">
              <a:rPr lang="ru-RU" smtClean="0"/>
              <a:pPr/>
              <a:t>05.12.2023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336704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7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/>
          <a:lstStyle/>
          <a:p>
            <a:r>
              <a:rPr lang="ru-RU" dirty="0" smtClean="0"/>
              <a:t>Офтальмотренажер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242582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2A21DF"/>
                </a:solidFill>
              </a:rPr>
              <a:t>«Снежинки»</a:t>
            </a:r>
            <a:endParaRPr lang="ru-RU" sz="6600" dirty="0">
              <a:solidFill>
                <a:srgbClr val="2A21DF"/>
              </a:solidFill>
            </a:endParaRPr>
          </a:p>
        </p:txBody>
      </p:sp>
      <p:pic>
        <p:nvPicPr>
          <p:cNvPr id="12290" name="Picture 2" descr="http://img-fotki.yandex.ru/get/4422/119528728.11c2/0_b4e84_a94b91e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12628">
            <a:off x="100695" y="3764805"/>
            <a:ext cx="2622557" cy="2728878"/>
          </a:xfrm>
          <a:prstGeom prst="rect">
            <a:avLst/>
          </a:prstGeom>
          <a:noFill/>
        </p:spPr>
      </p:pic>
      <p:pic>
        <p:nvPicPr>
          <p:cNvPr id="12292" name="Picture 4" descr="http://img1.liveinternet.ru/images/attach/c/1/51/166/51166862_snezh_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39819">
            <a:off x="2843808" y="5085184"/>
            <a:ext cx="1246379" cy="1293119"/>
          </a:xfrm>
          <a:prstGeom prst="rect">
            <a:avLst/>
          </a:prstGeom>
          <a:noFill/>
        </p:spPr>
      </p:pic>
      <p:pic>
        <p:nvPicPr>
          <p:cNvPr id="12294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82381">
            <a:off x="234432" y="194874"/>
            <a:ext cx="1656184" cy="1901545"/>
          </a:xfrm>
          <a:prstGeom prst="rect">
            <a:avLst/>
          </a:prstGeom>
          <a:noFill/>
        </p:spPr>
      </p:pic>
      <p:pic>
        <p:nvPicPr>
          <p:cNvPr id="8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2381">
            <a:off x="4315160" y="5386995"/>
            <a:ext cx="729078" cy="837090"/>
          </a:xfrm>
          <a:prstGeom prst="rect">
            <a:avLst/>
          </a:prstGeom>
          <a:noFill/>
        </p:spPr>
      </p:pic>
      <p:pic>
        <p:nvPicPr>
          <p:cNvPr id="9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82381">
            <a:off x="632272" y="3061876"/>
            <a:ext cx="1163751" cy="1336159"/>
          </a:xfrm>
          <a:prstGeom prst="rect">
            <a:avLst/>
          </a:prstGeom>
          <a:noFill/>
        </p:spPr>
      </p:pic>
      <p:pic>
        <p:nvPicPr>
          <p:cNvPr id="12296" name="Picture 8" descr="http://s016.radikal.ru/i335/1011/91/45a6af14ec5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060848"/>
            <a:ext cx="1130770" cy="1202829"/>
          </a:xfrm>
          <a:prstGeom prst="rect">
            <a:avLst/>
          </a:prstGeom>
          <a:noFill/>
        </p:spPr>
      </p:pic>
      <p:pic>
        <p:nvPicPr>
          <p:cNvPr id="11" name="Picture 8" descr="http://s016.radikal.ru/i335/1011/91/45a6af14ec5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92080" y="5733256"/>
            <a:ext cx="576064" cy="612774"/>
          </a:xfrm>
          <a:prstGeom prst="rect">
            <a:avLst/>
          </a:prstGeom>
          <a:noFill/>
        </p:spPr>
      </p:pic>
      <p:pic>
        <p:nvPicPr>
          <p:cNvPr id="12" name="Picture 8" descr="http://s016.radikal.ru/i335/1011/91/45a6af14ec5e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788111">
            <a:off x="4644008" y="4725144"/>
            <a:ext cx="792299" cy="842789"/>
          </a:xfrm>
          <a:prstGeom prst="rect">
            <a:avLst/>
          </a:prstGeom>
          <a:noFill/>
        </p:spPr>
      </p:pic>
      <p:pic>
        <p:nvPicPr>
          <p:cNvPr id="12298" name="Picture 10" descr="http://img0.liveinternet.ru/images/attach/c/4/81/425/81425956_8a3b1c538889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08304" y="5877272"/>
            <a:ext cx="261733" cy="288032"/>
          </a:xfrm>
          <a:prstGeom prst="rect">
            <a:avLst/>
          </a:prstGeom>
          <a:noFill/>
        </p:spPr>
      </p:pic>
      <p:pic>
        <p:nvPicPr>
          <p:cNvPr id="14" name="Picture 10" descr="http://img0.liveinternet.ru/images/attach/c/4/81/425/81425956_8a3b1c538889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28384" y="5661248"/>
            <a:ext cx="216024" cy="237730"/>
          </a:xfrm>
          <a:prstGeom prst="rect">
            <a:avLst/>
          </a:prstGeom>
          <a:noFill/>
        </p:spPr>
      </p:pic>
      <p:pic>
        <p:nvPicPr>
          <p:cNvPr id="15" name="Picture 10" descr="http://img0.liveinternet.ru/images/attach/c/4/81/425/81425956_8a3b1c538889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2120" y="5085184"/>
            <a:ext cx="504056" cy="554703"/>
          </a:xfrm>
          <a:prstGeom prst="rect">
            <a:avLst/>
          </a:prstGeom>
          <a:noFill/>
        </p:spPr>
      </p:pic>
      <p:pic>
        <p:nvPicPr>
          <p:cNvPr id="16" name="Picture 10" descr="http://img0.liveinternet.ru/images/attach/c/4/81/425/81425956_8a3b1c538889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19672" y="1988840"/>
            <a:ext cx="504056" cy="554703"/>
          </a:xfrm>
          <a:prstGeom prst="rect">
            <a:avLst/>
          </a:prstGeom>
          <a:noFill/>
        </p:spPr>
      </p:pic>
      <p:pic>
        <p:nvPicPr>
          <p:cNvPr id="17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982381">
            <a:off x="6350584" y="4695026"/>
            <a:ext cx="356007" cy="408749"/>
          </a:xfrm>
          <a:prstGeom prst="rect">
            <a:avLst/>
          </a:prstGeom>
          <a:noFill/>
        </p:spPr>
      </p:pic>
      <p:pic>
        <p:nvPicPr>
          <p:cNvPr id="18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982381">
            <a:off x="6350584" y="5775146"/>
            <a:ext cx="356007" cy="408749"/>
          </a:xfrm>
          <a:prstGeom prst="rect">
            <a:avLst/>
          </a:prstGeom>
          <a:noFill/>
        </p:spPr>
      </p:pic>
      <p:pic>
        <p:nvPicPr>
          <p:cNvPr id="12300" name="Picture 12" descr="http://img1.liveinternet.ru/images/attach/c/2/66/239/66239275_91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071864">
            <a:off x="6876256" y="5373216"/>
            <a:ext cx="496217" cy="446956"/>
          </a:xfrm>
          <a:prstGeom prst="rect">
            <a:avLst/>
          </a:prstGeom>
          <a:noFill/>
        </p:spPr>
      </p:pic>
      <p:pic>
        <p:nvPicPr>
          <p:cNvPr id="12302" name="Picture 14" descr="http://img-fotki.yandex.ru/get/4427/82891868.e7/0_764f0_b2d555fb_XL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64088" y="-1611560"/>
            <a:ext cx="4762500" cy="52673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sunhome.ru/foto/161/goriz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111"/>
            <a:ext cx="9253196" cy="6939897"/>
          </a:xfrm>
          <a:prstGeom prst="rect">
            <a:avLst/>
          </a:prstGeom>
          <a:noFill/>
        </p:spPr>
      </p:pic>
      <p:pic>
        <p:nvPicPr>
          <p:cNvPr id="1028" name="Picture 4" descr="http://img1.liveinternet.ru/images/attach/c/2/66/239/66239275_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76672"/>
            <a:ext cx="1080119" cy="972892"/>
          </a:xfrm>
          <a:prstGeom prst="rect">
            <a:avLst/>
          </a:prstGeom>
          <a:noFill/>
        </p:spPr>
      </p:pic>
      <p:pic>
        <p:nvPicPr>
          <p:cNvPr id="1030" name="Picture 6" descr="http://img1.liveinternet.ru/images/attach/c/2/66/239/66239275_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1512168" cy="1362050"/>
          </a:xfrm>
          <a:prstGeom prst="rect">
            <a:avLst/>
          </a:prstGeom>
          <a:noFill/>
        </p:spPr>
      </p:pic>
      <p:pic>
        <p:nvPicPr>
          <p:cNvPr id="5" name="Picture 6" descr="http://img1.liveinternet.ru/images/attach/c/2/66/239/66239275_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32656"/>
            <a:ext cx="1512168" cy="1362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44444E-6 L 0.57292 0.7743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00" y="3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0.00781 0.7743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3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sunhome.ru/foto/161/goriz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3196" cy="6939897"/>
          </a:xfrm>
          <a:prstGeom prst="rect">
            <a:avLst/>
          </a:prstGeom>
          <a:noFill/>
        </p:spPr>
      </p:pic>
      <p:pic>
        <p:nvPicPr>
          <p:cNvPr id="17410" name="Picture 2" descr="http://img0.liveinternet.ru/images/attach/c/2/66/239/66239004_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1524000" cy="1657351"/>
          </a:xfrm>
          <a:prstGeom prst="rect">
            <a:avLst/>
          </a:prstGeom>
          <a:noFill/>
        </p:spPr>
      </p:pic>
      <p:pic>
        <p:nvPicPr>
          <p:cNvPr id="4" name="Picture 2" descr="http://img0.liveinternet.ru/images/attach/c/2/66/239/66239004_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332656"/>
            <a:ext cx="1524000" cy="16573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7.03704E-6 C 0.03508 0.00857 0.0014 0.0007 0.09723 0.00232 C 0.11702 0.00255 0.13681 0.00348 0.1566 0.00371 C 0.24966 0.00441 0.34289 0.00441 0.43594 0.00487 C 0.49202 0.00672 0.54775 0.00996 0.60383 0.01112 C 0.59827 0.01598 0.59497 0.02107 0.59063 0.02755 C 0.58768 0.03195 0.58195 0.03728 0.57935 0.0426 C 0.57674 0.04792 0.57379 0.05302 0.5698 0.05649 C 0.56633 0.06366 0.56303 0.06922 0.55765 0.07408 C 0.55313 0.08288 0.55574 0.0801 0.55105 0.08427 C 0.54792 0.09029 0.54324 0.09769 0.53872 0.10186 C 0.53612 0.10695 0.53317 0.11228 0.52935 0.11575 C 0.5257 0.12292 0.52049 0.13241 0.51511 0.13704 C 0.51251 0.14214 0.50956 0.14746 0.50574 0.15093 C 0.50174 0.1588 0.49758 0.16714 0.4915 0.17223 C 0.49028 0.17478 0.48976 0.17825 0.48785 0.17987 C 0.48438 0.18288 0.48212 0.1845 0.47935 0.18982 C 0.47605 0.19607 0.47275 0.20302 0.46806 0.20741 C 0.45886 0.2257 0.44792 0.24214 0.43872 0.26019 C 0.43681 0.26922 0.43959 0.2588 0.4349 0.26783 C 0.43265 0.27223 0.43317 0.27454 0.42935 0.27779 C 0.42692 0.28681 0.4224 0.29283 0.41806 0.30047 C 0.41164 0.31158 0.4066 0.32454 0.39914 0.3345 C 0.39792 0.3389 0.39254 0.34584 0.39254 0.34584 C 0.39011 0.35441 0.38438 0.36135 0.38021 0.36853 C 0.36841 0.3882 0.35938 0.41066 0.34636 0.42894 C 0.34428 0.43612 0.33942 0.44167 0.33594 0.44769 C 0.33178 0.45487 0.32865 0.46413 0.32275 0.46899 C 0.32101 0.47593 0.31685 0.48265 0.31233 0.48681 C 0.30903 0.49329 0.304 0.50001 0.29914 0.50441 C 0.29792 0.5088 0.28907 0.52177 0.28594 0.52454 C 0.28282 0.53079 0.2764 0.54075 0.27171 0.54445 C 0.27049 0.55024 0.26615 0.55348 0.2632 0.55834 C 0.25956 0.56436 0.25678 0.57154 0.25192 0.57593 C 0.24983 0.58542 0.25296 0.57454 0.2481 0.58241 C 0.24254 0.59167 0.25313 0.58079 0.24445 0.58866 C 0.24254 0.59538 0.23942 0.60232 0.2349 0.60626 C 0.23282 0.61529 0.22778 0.62177 0.22362 0.62894 C 0.22015 0.63473 0.21945 0.6389 0.21511 0.6426 C 0.21337 0.64607 0.21164 0.64862 0.20956 0.6514 " pathEditMode="relative" ptsTypes="fffffffffffffffffffffffffffffffffffffffA">
                                      <p:cBhvr>
                                        <p:cTn id="6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C -0.01423 0.00556 -0.0276 0.01065 -0.04253 0.0125 C -0.21753 0.01204 -0.38802 0.01088 -0.56145 0.0088 C -0.5677 0.00834 -0.57395 0.00788 -0.5802 0.00764 C -0.59965 0.00695 -0.61927 0.00695 -0.63871 0.00625 C -0.65607 0.00556 -0.67326 -0.00393 -0.69062 -0.00625 C -0.69149 -0.00671 -0.69409 -0.00856 -0.6934 -0.00763 C -0.6875 0.00024 -0.6802 0.00139 -0.67274 0.0051 C -0.671 0.01135 -0.67135 0.01528 -0.66701 0.01899 C -0.66493 0.02755 -0.66128 0.03519 -0.65573 0.04028 C -0.65139 0.04908 -0.65416 0.047 -0.64913 0.04908 C -0.64635 0.0544 -0.64253 0.0588 -0.63975 0.06413 C -0.63524 0.07292 -0.63784 0.07014 -0.63316 0.07431 C -0.63107 0.08149 -0.63368 0.07477 -0.62934 0.08056 C -0.625 0.08635 -0.62135 0.09329 -0.61614 0.09815 C -0.61371 0.10672 -0.61701 0.09723 -0.61232 0.1044 C -0.60468 0.11621 -0.61198 0.1088 -0.60573 0.11459 C -0.60347 0.11875 -0.60139 0.12153 -0.59826 0.12454 C -0.5927 0.13542 -0.60034 0.12223 -0.5934 0.12963 C -0.59253 0.13056 -0.59236 0.13218 -0.59166 0.13334 C -0.58819 0.13889 -0.5835 0.14075 -0.5802 0.14723 C -0.5783 0.15093 -0.57274 0.15602 -0.57274 0.15602 C -0.57048 0.16042 -0.5684 0.1632 -0.5651 0.16598 C -0.56076 0.1757 -0.56632 0.16459 -0.56041 0.17223 C -0.55764 0.1757 -0.55625 0.1794 -0.55295 0.18241 C -0.55052 0.18704 -0.54705 0.1919 -0.5434 0.19491 C -0.54149 0.19931 -0.53715 0.20463 -0.53402 0.20764 C -0.53333 0.2088 -0.53298 0.21042 -0.53211 0.21135 C -0.53142 0.21204 -0.53003 0.21158 -0.52934 0.2125 C -0.51788 0.22801 -0.5309 0.21528 -0.52274 0.22269 C -0.52048 0.22709 -0.5184 0.22987 -0.5151 0.23264 C -0.50937 0.24561 -0.51788 0.22801 -0.51041 0.23889 C -0.50364 0.24885 -0.50972 0.24491 -0.50382 0.24792 C -0.5026 0.25325 -0.49982 0.25371 -0.49722 0.25788 C -0.4934 0.26389 -0.48906 0.26968 -0.48402 0.27431 C -0.48211 0.28241 -0.48489 0.27431 -0.4802 0.27917 C -0.47934 0.2801 -0.47916 0.28218 -0.4783 0.28311 C -0.47656 0.28496 -0.47274 0.28797 -0.47274 0.28797 C -0.47014 0.29329 -0.46614 0.29723 -0.46232 0.3007 C -0.46059 0.30394 -0.45798 0.30811 -0.45573 0.31065 C -0.45399 0.31274 -0.45 0.31575 -0.45 0.31575 C -0.44965 0.3169 -0.44982 0.31852 -0.44913 0.31945 C -0.44757 0.32153 -0.4434 0.32454 -0.4434 0.32454 C -0.44114 0.32917 -0.4375 0.3338 -0.43402 0.33704 C -0.42951 0.34584 -0.43211 0.34306 -0.42743 0.34723 C -0.42534 0.35625 -0.42847 0.34561 -0.42361 0.35348 C -0.42291 0.3544 -0.42326 0.35602 -0.42274 0.35718 C -0.42205 0.3588 -0.42083 0.35973 -0.41996 0.36112 C -0.41805 0.36806 -0.41215 0.37825 -0.40764 0.38241 C -0.40486 0.39237 -0.40902 0.37987 -0.40382 0.38866 C -0.39895 0.397 -0.40816 0.38797 -0.4 0.39491 C -0.39861 0.40116 -0.39635 0.40533 -0.39253 0.4088 C -0.3908 0.41667 -0.38246 0.4294 -0.37743 0.43403 C -0.37621 0.43959 -0.37239 0.44468 -0.36892 0.44792 C -0.36666 0.45232 -0.36666 0.45487 -0.36336 0.45788 C -0.3618 0.46343 -0.35746 0.46713 -0.35382 0.47038 C -0.35156 0.475 -0.34791 0.47987 -0.34444 0.48311 C -0.34305 0.48797 -0.34201 0.49005 -0.33871 0.49306 C -0.33125 0.50741 -0.32656 0.51945 -0.31701 0.53218 C -0.31614 0.53334 -0.31493 0.5345 -0.31441 0.53588 C -0.31354 0.53704 -0.31302 0.53843 -0.31232 0.53959 C -0.31076 0.54237 -0.30677 0.54723 -0.30677 0.54723 C -0.30434 0.55417 -0.30034 0.55811 -0.29652 0.56343 C -0.29305 0.56806 -0.29045 0.57408 -0.2868 0.57871 C -0.28489 0.58403 -0.28125 0.58913 -0.2776 0.59237 C -0.27517 0.597 -0.27326 0.60325 -0.26996 0.60625 C -0.26892 0.6088 -0.26753 0.61135 -0.26614 0.61389 C -0.26545 0.61505 -0.26441 0.6176 -0.26441 0.6176 C -0.26232 0.62616 -0.2651 0.61575 -0.26041 0.62524 C -0.25989 0.62639 -0.26024 0.62778 -0.25972 0.62894 C -0.25729 0.6338 -0.25416 0.6375 -0.25208 0.64283 " pathEditMode="relative" ptsTypes="ffffffffffffffffffffffffffffffffffffffffffffffffffffffffffffffffffffffA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sunhome.ru/foto/161/goriz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111"/>
            <a:ext cx="9253196" cy="6939897"/>
          </a:xfrm>
          <a:prstGeom prst="rect">
            <a:avLst/>
          </a:prstGeom>
          <a:noFill/>
        </p:spPr>
      </p:pic>
      <p:pic>
        <p:nvPicPr>
          <p:cNvPr id="16386" name="Picture 2" descr="http://s-negnostyu.ru/wp-content/uploads/2011/12/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708920"/>
            <a:ext cx="1584176" cy="1513648"/>
          </a:xfrm>
          <a:prstGeom prst="rect">
            <a:avLst/>
          </a:prstGeom>
          <a:noFill/>
        </p:spPr>
      </p:pic>
      <p:pic>
        <p:nvPicPr>
          <p:cNvPr id="16388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757418">
            <a:off x="6945067" y="2939484"/>
            <a:ext cx="1224136" cy="11696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3.33333E-6 L 0.21944 -0.27986 C 0.26545 -0.34305 0.33438 -0.37801 0.4059 -0.37801 C 0.48785 -0.37801 0.5533 -0.34305 0.59913 -0.27986 L 0.8191 -3.33333E-6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2222E-6 L -0.17917 -0.16111 C -0.21667 -0.19768 -0.2724 -0.21759 -0.33004 -0.21782 C -0.39705 -0.21782 -0.44983 -0.19768 -0.48733 -0.16111 L -0.66528 -2.22222E-6 " pathEditMode="relative" rAng="0" ptsTypes="FffFF">
                                      <p:cBhvr>
                                        <p:cTn id="10" dur="5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sunhome.ru/foto/161/goriz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3196" cy="6939897"/>
          </a:xfrm>
          <a:prstGeom prst="rect">
            <a:avLst/>
          </a:prstGeom>
          <a:noFill/>
        </p:spPr>
      </p:pic>
      <p:pic>
        <p:nvPicPr>
          <p:cNvPr id="4" name="Picture 2" descr="http://img0.liveinternet.ru/images/attach/c/2/66/239/66239004_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7"/>
            <a:ext cx="993213" cy="10801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093 C 0.06736 0.21366 0.13472 0.42639 0.19514 0.41598 C 0.25521 0.40556 0.31198 -0.05902 0.36302 -0.0618 C 0.41441 -0.06458 0.44618 0.40024 0.5033 0.39977 C 0.56059 0.39931 0.64792 -0.06504 0.7059 -0.06435 C 0.76406 -0.06365 0.82708 0.32547 0.85104 0.40348 " pathEditMode="relative" rAng="0" ptsTypes="aaaa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00" y="1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Офтальмотренажер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Офтальмотренажер</dc:title>
  <dc:creator>Denis</dc:creator>
  <cp:lastModifiedBy>A</cp:lastModifiedBy>
  <cp:revision>3</cp:revision>
  <dcterms:created xsi:type="dcterms:W3CDTF">2013-11-12T06:25:04Z</dcterms:created>
  <dcterms:modified xsi:type="dcterms:W3CDTF">2023-12-05T16:34:58Z</dcterms:modified>
</cp:coreProperties>
</file>