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bin" ContentType="application/vnd.openxmlformats-officedocument.presentationml.printerSettings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72" r:id="rId1"/>
  </p:sldMasterIdLst>
  <p:sldIdLst>
    <p:sldId id="285" r:id="rId2"/>
    <p:sldId id="258" r:id="rId3"/>
    <p:sldId id="259" r:id="rId4"/>
    <p:sldId id="263" r:id="rId5"/>
    <p:sldId id="261" r:id="rId6"/>
    <p:sldId id="257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6" r:id="rId26"/>
    <p:sldId id="283" r:id="rId27"/>
    <p:sldId id="284" r:id="rId28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printerSettings" Target="printerSettings/printerSettings1.bin" /><Relationship Id="rId3" Type="http://schemas.openxmlformats.org/officeDocument/2006/relationships/slide" Target="slides/slide2.xml" /><Relationship Id="rId30" Type="http://schemas.openxmlformats.org/officeDocument/2006/relationships/tags" Target="tags/tag1.xml" /><Relationship Id="rId31" Type="http://schemas.openxmlformats.org/officeDocument/2006/relationships/presProps" Target="presProps.xml" /><Relationship Id="rId32" Type="http://schemas.openxmlformats.org/officeDocument/2006/relationships/viewProps" Target="viewProps.xml" /><Relationship Id="rId33" Type="http://schemas.openxmlformats.org/officeDocument/2006/relationships/theme" Target="theme/theme1.xml" /><Relationship Id="rId34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01A5-2C8C-F347-907C-92892F12510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02E16E-71CC-A849-B147-C1003F21656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01A5-2C8C-F347-907C-92892F12510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E16E-71CC-A849-B147-C1003F2165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01A5-2C8C-F347-907C-92892F12510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2E16E-71CC-A849-B147-C1003F2165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21401A5-2C8C-F347-907C-92892F125103}" type="datetimeFigureOut">
              <a:rPr lang="ru-RU" smtClean="0"/>
              <a:t>23.01.19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F02E16E-71CC-A849-B147-C1003F21656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ransition/>
  <p:timing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23</a:t>
            </a:r>
            <a:r>
              <a:rPr lang="en-US" baseline="30000" smtClean="0"/>
              <a:t>rd</a:t>
            </a:r>
            <a:r>
              <a:rPr lang="en-US" smtClean="0"/>
              <a:t> of January</a:t>
            </a:r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t="13288" b="13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22660847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thirds</a:t>
            </a:r>
            <a:r>
              <a:rPr lang="ru-RU" smtClean="0"/>
              <a:t>, </a:t>
            </a:r>
            <a:r>
              <a:rPr lang="en-US" smtClean="0"/>
              <a:t>mostly in the centre and the west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398391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name of the biggest city in Australia?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1304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Sydney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9445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city is the capital of the country?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825348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Canberra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161707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When did British people appear in Australia?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718983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1788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138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name did they give to the people they found there?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284034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aborigine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24184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many Aborigines lived in Australia at that time?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0160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Название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br>
              <a:rPr lang="en-US"/>
            </a:br>
            <a:br>
              <a:rPr lang="en-US" smtClean="0"/>
            </a:br>
            <a:br>
              <a:rPr lang="en-US"/>
            </a:br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10383" y="5489071"/>
            <a:ext cx="7772400" cy="1131887"/>
          </a:xfrm>
        </p:spPr>
        <p:txBody>
          <a:bodyPr/>
          <a:lstStyle/>
          <a:p>
            <a:r>
              <a:rPr lang="en-US" sz="4800" smtClean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Australia</a:t>
            </a:r>
            <a:endParaRPr lang="ru-RU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340"/>
            <a:ext cx="9144000" cy="532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91954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300,000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4278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what buildings did they live then?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101988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From branches and leaves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179371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happened to many Aborigines?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70001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They died from fighting the British or from diseases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5912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-703605"/>
            <a:ext cx="7772400" cy="2505075"/>
          </a:xfrm>
        </p:spPr>
        <p:txBody>
          <a:bodyPr/>
          <a:lstStyle/>
          <a:p>
            <a:r>
              <a:rPr lang="en-US">
                <a:effectLst/>
              </a:rPr>
              <a:t>answer the </a:t>
            </a:r>
            <a:r>
              <a:rPr lang="en-US" smtClean="0">
                <a:effectLst/>
              </a:rPr>
              <a:t>questionnaire</a:t>
            </a:r>
            <a:r>
              <a:rPr lang="ru-RU" smtClean="0">
                <a:effectLst/>
              </a:rPr>
              <a:t> 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247658"/>
            <a:ext cx="7772400" cy="4050461"/>
          </a:xfrm>
        </p:spPr>
        <p:txBody>
          <a:bodyPr>
            <a:normAutofit fontScale="47500" lnSpcReduction="20000"/>
          </a:bodyPr>
          <a:lstStyle/>
          <a:p>
            <a:r>
              <a:rPr lang="en-US" sz="4600">
                <a:solidFill>
                  <a:schemeClr val="tx1"/>
                </a:solidFill>
                <a:latin typeface="Times New Roman"/>
                <a:cs typeface="Times New Roman"/>
              </a:rPr>
              <a:t>1</a:t>
            </a:r>
            <a:r>
              <a:rPr lang="ru-RU" sz="4600" smtClean="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During</a:t>
            </a:r>
            <a:r>
              <a:rPr lang="en-US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4600" i="1" err="1" smtClean="0">
                <a:solidFill>
                  <a:schemeClr val="tx1"/>
                </a:solidFill>
                <a:latin typeface="Times New Roman"/>
                <a:cs typeface="Times New Roman"/>
              </a:rPr>
              <a:t>the </a:t>
            </a:r>
            <a:r>
              <a:rPr lang="ru-RU" sz="4600" i="1" err="1">
                <a:solidFill>
                  <a:schemeClr val="tx1"/>
                </a:solidFill>
                <a:latin typeface="Times New Roman"/>
                <a:cs typeface="Times New Roman"/>
              </a:rPr>
              <a:t>lesson I was </a:t>
            </a:r>
            <a:endParaRPr lang="en-US" sz="4600" i="1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4600" err="1">
                <a:solidFill>
                  <a:schemeClr val="tx1"/>
                </a:solidFill>
                <a:latin typeface="Times New Roman"/>
                <a:cs typeface="Times New Roman"/>
              </a:rPr>
              <a:t>Active/ passive</a:t>
            </a:r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4600" smtClean="0">
                <a:solidFill>
                  <a:schemeClr val="tx1"/>
                </a:solidFill>
                <a:latin typeface="Times New Roman"/>
                <a:cs typeface="Times New Roman"/>
              </a:rPr>
              <a:t>2</a:t>
            </a:r>
            <a:r>
              <a:rPr lang="ru-RU" sz="460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I</a:t>
            </a:r>
            <a:r>
              <a:rPr lang="en-US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4600" i="1" err="1" smtClean="0">
                <a:solidFill>
                  <a:schemeClr val="tx1"/>
                </a:solidFill>
                <a:latin typeface="Times New Roman"/>
                <a:cs typeface="Times New Roman"/>
              </a:rPr>
              <a:t>am </a:t>
            </a:r>
            <a:endParaRPr lang="en-US" sz="4600" i="1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4600" err="1">
                <a:solidFill>
                  <a:schemeClr val="tx1"/>
                </a:solidFill>
                <a:latin typeface="Times New Roman"/>
                <a:cs typeface="Times New Roman"/>
              </a:rPr>
              <a:t>Satisfied/ not satisfied </a:t>
            </a:r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en-US" sz="4600" smtClean="0">
                <a:solidFill>
                  <a:schemeClr val="tx1"/>
                </a:solidFill>
                <a:latin typeface="Times New Roman"/>
                <a:cs typeface="Times New Roman"/>
              </a:rPr>
              <a:t>3</a:t>
            </a:r>
            <a:r>
              <a:rPr lang="ru-RU" sz="4600" smtClean="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sz="4600" i="1">
                <a:solidFill>
                  <a:schemeClr val="tx1"/>
                </a:solidFill>
                <a:latin typeface="Times New Roman"/>
                <a:cs typeface="Times New Roman"/>
              </a:rPr>
              <a:t>I am </a:t>
            </a:r>
            <a:endParaRPr lang="en-US" sz="4600" i="1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4600" err="1">
                <a:solidFill>
                  <a:schemeClr val="tx1"/>
                </a:solidFill>
                <a:latin typeface="Times New Roman"/>
                <a:cs typeface="Times New Roman"/>
              </a:rPr>
              <a:t>Tired/not tired </a:t>
            </a:r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en-US" sz="4600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en-US" sz="4600" smtClean="0">
                <a:solidFill>
                  <a:schemeClr val="tx1"/>
                </a:solidFill>
                <a:latin typeface="Times New Roman"/>
                <a:cs typeface="Times New Roman"/>
              </a:rPr>
              <a:t>4</a:t>
            </a:r>
            <a:r>
              <a:rPr lang="ru-RU" sz="4600" smtClean="0">
                <a:solidFill>
                  <a:schemeClr val="tx1"/>
                </a:solidFill>
                <a:latin typeface="Times New Roman"/>
                <a:cs typeface="Times New Roman"/>
              </a:rPr>
              <a:t>.</a:t>
            </a:r>
            <a:r>
              <a:rPr lang="ru-RU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I</a:t>
            </a:r>
            <a:r>
              <a:rPr lang="en-US" sz="4600" i="1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4600" i="1" err="1" smtClean="0">
                <a:solidFill>
                  <a:schemeClr val="tx1"/>
                </a:solidFill>
                <a:latin typeface="Times New Roman"/>
                <a:cs typeface="Times New Roman"/>
              </a:rPr>
              <a:t>feel </a:t>
            </a:r>
            <a:endParaRPr lang="en-US" sz="4600" i="1" smtClean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r>
              <a:rPr lang="ru-RU" sz="4600" err="1" smtClean="0">
                <a:solidFill>
                  <a:schemeClr val="tx1"/>
                </a:solidFill>
                <a:latin typeface="Times New Roman"/>
                <a:cs typeface="Times New Roman"/>
              </a:rPr>
              <a:t>Interested</a:t>
            </a:r>
            <a:r>
              <a:rPr lang="ru-RU" sz="4600">
                <a:solidFill>
                  <a:schemeClr val="tx1"/>
                </a:solidFill>
                <a:latin typeface="Times New Roman"/>
                <a:cs typeface="Times New Roman"/>
              </a:rPr>
              <a:t>/</a:t>
            </a:r>
            <a:r>
              <a:rPr lang="ru-RU" sz="4600" err="1" smtClean="0">
                <a:solidFill>
                  <a:schemeClr val="tx1"/>
                </a:solidFill>
                <a:latin typeface="Times New Roman"/>
                <a:cs typeface="Times New Roman"/>
              </a:rPr>
              <a:t>bored</a:t>
            </a:r>
            <a:endParaRPr lang="ru-RU" sz="4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477865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889000"/>
            <a:ext cx="88646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398835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900"/>
            <a:ext cx="9144000" cy="515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5096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4267200"/>
          </a:xfrm>
        </p:spPr>
        <p:txBody>
          <a:bodyPr/>
          <a:lstStyle/>
          <a:p>
            <a:pPr algn="l"/>
            <a:r>
              <a:rPr lang="en-US" smtClean="0">
                <a:effectLst/>
              </a:rPr>
              <a:t>Perth </a:t>
            </a:r>
            <a:r>
              <a:rPr lang="ru-RU">
                <a:effectLst/>
              </a:rPr>
              <a:t>[</a:t>
            </a:r>
            <a:r>
              <a:rPr lang="en-US">
                <a:effectLst/>
              </a:rPr>
              <a:t>p</a:t>
            </a:r>
            <a:r>
              <a:rPr lang="ru-RU" err="1">
                <a:effectLst/>
              </a:rPr>
              <a:t>ɜː</a:t>
            </a:r>
            <a:r>
              <a:rPr lang="en-US" err="1">
                <a:effectLst/>
              </a:rPr>
              <a:t>θ</a:t>
            </a:r>
            <a:r>
              <a:rPr lang="ru-RU">
                <a:effectLst/>
              </a:rPr>
              <a:t>] </a:t>
            </a:r>
            <a:r>
              <a:rPr lang="en-US" smtClean="0">
                <a:effectLst/>
              </a:rPr>
              <a:t> </a:t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>Sydney</a:t>
            </a:r>
            <a:r>
              <a:rPr lang="en-US">
                <a:effectLst/>
              </a:rPr>
              <a:t> </a:t>
            </a:r>
            <a:r>
              <a:rPr lang="ru-RU">
                <a:effectLst/>
              </a:rPr>
              <a:t>[ˈ</a:t>
            </a:r>
            <a:r>
              <a:rPr lang="en-US">
                <a:effectLst/>
              </a:rPr>
              <a:t>s</a:t>
            </a:r>
            <a:r>
              <a:rPr lang="ru-RU" err="1">
                <a:effectLst/>
              </a:rPr>
              <a:t>ɪ</a:t>
            </a:r>
            <a:r>
              <a:rPr lang="en-US" err="1">
                <a:effectLst/>
              </a:rPr>
              <a:t>dn</a:t>
            </a:r>
            <a:r>
              <a:rPr lang="ru-RU" err="1">
                <a:effectLst/>
              </a:rPr>
              <a:t>ɪ] </a:t>
            </a:r>
            <a:r>
              <a:rPr lang="en-US" smtClean="0">
                <a:effectLst/>
              </a:rPr>
              <a:t> </a:t>
            </a:r>
            <a:br>
              <a:rPr lang="en-US" smtClean="0">
                <a:effectLst/>
              </a:rPr>
            </a:br>
            <a:r>
              <a:rPr lang="en-US" smtClean="0">
                <a:effectLst/>
              </a:rPr>
              <a:t>Canberra</a:t>
            </a:r>
            <a:r>
              <a:rPr lang="ru-RU" smtClean="0">
                <a:effectLst/>
              </a:rPr>
              <a:t>[</a:t>
            </a:r>
            <a:r>
              <a:rPr lang="ru-RU">
                <a:effectLst/>
              </a:rPr>
              <a:t>ˈ</a:t>
            </a:r>
            <a:r>
              <a:rPr lang="en-US">
                <a:effectLst/>
              </a:rPr>
              <a:t>k</a:t>
            </a:r>
            <a:r>
              <a:rPr lang="ru-RU" err="1">
                <a:effectLst/>
              </a:rPr>
              <a:t>æ</a:t>
            </a:r>
            <a:r>
              <a:rPr lang="en-US" err="1">
                <a:effectLst/>
              </a:rPr>
              <a:t>nb</a:t>
            </a:r>
            <a:r>
              <a:rPr lang="ru-RU" err="1">
                <a:effectLst/>
              </a:rPr>
              <a:t>ə</a:t>
            </a:r>
            <a:r>
              <a:rPr lang="en-US">
                <a:effectLst/>
              </a:rPr>
              <a:t>r</a:t>
            </a:r>
            <a:r>
              <a:rPr lang="ru-RU" err="1">
                <a:effectLst/>
              </a:rPr>
              <a:t>ə] </a:t>
            </a:r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7076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mtClean="0">
                <a:solidFill>
                  <a:schemeClr val="tx1"/>
                </a:solidFill>
              </a:rPr>
              <a:t>1. </a:t>
            </a:r>
            <a:r>
              <a:rPr lang="ru-RU" err="1" smtClean="0">
                <a:solidFill>
                  <a:schemeClr val="tx1"/>
                </a:solidFill>
              </a:rPr>
              <a:t>Australia </a:t>
            </a:r>
            <a:r>
              <a:rPr lang="ru-RU" err="1">
                <a:solidFill>
                  <a:schemeClr val="tx1"/>
                </a:solidFill>
              </a:rPr>
              <a:t>is the richest country in the world. </a:t>
            </a:r>
            <a:br>
              <a:rPr lang="en-US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mtClean="0">
                <a:solidFill>
                  <a:schemeClr val="tx1"/>
                </a:solidFill>
              </a:rPr>
              <a:t>NOT STATED</a:t>
            </a: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2. </a:t>
            </a:r>
            <a:r>
              <a:rPr lang="ru-RU" err="1">
                <a:solidFill>
                  <a:schemeClr val="tx1"/>
                </a:solidFill>
              </a:rPr>
              <a:t>Most people in Australia live in big cities such as Sydney and Canberra. </a:t>
            </a:r>
            <a:br>
              <a:rPr lang="en-US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mtClean="0">
                <a:solidFill>
                  <a:schemeClr val="tx1"/>
                </a:solidFill>
              </a:rPr>
              <a:t>NOT </a:t>
            </a:r>
            <a:r>
              <a:rPr lang="ru-RU">
                <a:solidFill>
                  <a:schemeClr val="tx1"/>
                </a:solidFill>
              </a:rPr>
              <a:t>STATED</a:t>
            </a:r>
            <a:br>
              <a:rPr lang="ru-RU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mtClean="0">
                <a:solidFill>
                  <a:schemeClr val="tx1"/>
                </a:solidFill>
              </a:rPr>
              <a:t>3</a:t>
            </a:r>
            <a:r>
              <a:rPr lang="en-US">
                <a:solidFill>
                  <a:schemeClr val="tx1"/>
                </a:solidFill>
              </a:rPr>
              <a:t>. </a:t>
            </a:r>
            <a:r>
              <a:rPr lang="ru-RU" err="1">
                <a:solidFill>
                  <a:schemeClr val="tx1"/>
                </a:solidFill>
              </a:rPr>
              <a:t>When it is winter in Europe, it is summer in Australia. </a:t>
            </a:r>
            <a:br>
              <a:rPr lang="en-US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mtClean="0">
                <a:solidFill>
                  <a:schemeClr val="tx1"/>
                </a:solidFill>
              </a:rPr>
              <a:t>TRUE</a:t>
            </a:r>
            <a:br>
              <a:rPr lang="ru-RU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mtClean="0">
                <a:solidFill>
                  <a:schemeClr val="tx1"/>
                </a:solidFill>
              </a:rPr>
              <a:t>4</a:t>
            </a:r>
            <a:r>
              <a:rPr lang="en-US">
                <a:solidFill>
                  <a:schemeClr val="tx1"/>
                </a:solidFill>
              </a:rPr>
              <a:t>. </a:t>
            </a:r>
            <a:r>
              <a:rPr lang="ru-RU" err="1">
                <a:solidFill>
                  <a:schemeClr val="tx1"/>
                </a:solidFill>
              </a:rPr>
              <a:t>The largest part of the territory in Australia is the land without trees. </a:t>
            </a:r>
            <a:br>
              <a:rPr lang="en-US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mtClean="0">
                <a:solidFill>
                  <a:schemeClr val="tx1"/>
                </a:solidFill>
              </a:rPr>
              <a:t>TRUE</a:t>
            </a: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3033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3349"/>
            <a:ext cx="8229600" cy="61261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mtClean="0">
                <a:solidFill>
                  <a:srgbClr val="000000"/>
                </a:solidFill>
              </a:rPr>
              <a:t>5. </a:t>
            </a:r>
            <a:r>
              <a:rPr lang="ru-RU" err="1" smtClean="0">
                <a:solidFill>
                  <a:srgbClr val="000000"/>
                </a:solidFill>
              </a:rPr>
              <a:t>In </a:t>
            </a:r>
            <a:r>
              <a:rPr lang="ru-RU" err="1">
                <a:solidFill>
                  <a:srgbClr val="000000"/>
                </a:solidFill>
              </a:rPr>
              <a:t>winter it is sunnier and warmer in the south of Australia. </a:t>
            </a:r>
            <a:endParaRPr lang="en-US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mtClean="0">
                <a:solidFill>
                  <a:srgbClr val="000000"/>
                </a:solidFill>
              </a:rPr>
              <a:t>NOT STATED</a:t>
            </a:r>
            <a:endParaRPr lang="en-US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ru-RU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smtClean="0">
                <a:solidFill>
                  <a:srgbClr val="000000"/>
                </a:solidFill>
              </a:rPr>
              <a:t>6. </a:t>
            </a:r>
            <a:r>
              <a:rPr lang="ru-RU" err="1" smtClean="0">
                <a:solidFill>
                  <a:srgbClr val="000000"/>
                </a:solidFill>
              </a:rPr>
              <a:t>The </a:t>
            </a:r>
            <a:r>
              <a:rPr lang="ru-RU" err="1">
                <a:solidFill>
                  <a:srgbClr val="000000"/>
                </a:solidFill>
              </a:rPr>
              <a:t>Aborigines lived in wooden houses before the British came to the new continent. </a:t>
            </a:r>
            <a:endParaRPr lang="en-US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mtClean="0">
                <a:solidFill>
                  <a:srgbClr val="000000"/>
                </a:solidFill>
              </a:rPr>
              <a:t>FALSE</a:t>
            </a:r>
            <a:endParaRPr lang="en-US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ru-RU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US" smtClean="0">
                <a:solidFill>
                  <a:srgbClr val="000000"/>
                </a:solidFill>
              </a:rPr>
              <a:t>7. </a:t>
            </a:r>
            <a:r>
              <a:rPr lang="ru-RU" err="1" smtClean="0">
                <a:solidFill>
                  <a:srgbClr val="000000"/>
                </a:solidFill>
              </a:rPr>
              <a:t>A </a:t>
            </a:r>
            <a:r>
              <a:rPr lang="ru-RU" err="1">
                <a:solidFill>
                  <a:srgbClr val="000000"/>
                </a:solidFill>
              </a:rPr>
              <a:t>lot of Aborigines died after the British came to their land. </a:t>
            </a:r>
            <a:endParaRPr lang="en-US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ru-RU" smtClean="0">
                <a:solidFill>
                  <a:srgbClr val="000000"/>
                </a:solidFill>
              </a:rPr>
              <a:t>TRUE</a:t>
            </a:r>
            <a:endParaRPr lang="ru-RU">
              <a:solidFill>
                <a:srgbClr val="000000"/>
              </a:solidFill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105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 l="-18251" r="-18251"/>
          <a:stretch>
            <a:fillRect/>
          </a:stretch>
        </p:blipFill>
        <p:spPr>
          <a:xfrm>
            <a:off x="-1742526" y="0"/>
            <a:ext cx="12469964" cy="6858000"/>
          </a:xfrm>
        </p:spPr>
      </p:pic>
      <p:sp>
        <p:nvSpPr>
          <p:cNvPr id="5" name="Кольцо 4"/>
          <p:cNvSpPr/>
          <p:nvPr/>
        </p:nvSpPr>
        <p:spPr>
          <a:xfrm>
            <a:off x="2969333" y="600638"/>
            <a:ext cx="1098481" cy="463349"/>
          </a:xfrm>
          <a:prstGeom prst="don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457200" y="5096843"/>
            <a:ext cx="847247" cy="497672"/>
          </a:xfrm>
          <a:prstGeom prst="don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Кольцо 6"/>
          <p:cNvSpPr/>
          <p:nvPr/>
        </p:nvSpPr>
        <p:spPr>
          <a:xfrm>
            <a:off x="6951328" y="5388582"/>
            <a:ext cx="1012663" cy="497671"/>
          </a:xfrm>
          <a:prstGeom prst="don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5972993" y="6212314"/>
            <a:ext cx="1132809" cy="463349"/>
          </a:xfrm>
          <a:prstGeom prst="donu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0617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many countries are situated on the biggest island of the world?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49981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36306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part of Australia is desert?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33497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Arial"/>
        <a:cs typeface="Arial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Arial"/>
        <a:cs typeface="Arial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Исполнительная.thmx</Template>
  <Company/>
  <PresentationFormat>On-screen Show (4:3)</PresentationFormat>
  <Paragraphs>45</Paragraphs>
  <Slides>27</Slides>
  <Notes>0</Notes>
  <TotalTime>239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baseType="lpstr" size="33">
      <vt:lpstr>Arial</vt:lpstr>
      <vt:lpstr>Century Gothic</vt:lpstr>
      <vt:lpstr>Palatino Linotype</vt:lpstr>
      <vt:lpstr>Courier New</vt:lpstr>
      <vt:lpstr>Times New Roman</vt:lpstr>
      <vt:lpstr>Исполнительная</vt:lpstr>
      <vt:lpstr>The 23rd of January</vt:lpstr>
      <vt:lpstr/>
      <vt:lpstr>Perth [pɜːθ]  Sydney [ˈsɪdnɪ]  Canberra[ˈkænbərə] </vt:lpstr>
      <vt:lpstr>PowerPoint Presentation</vt:lpstr>
      <vt:lpstr>PowerPoint Presentation</vt:lpstr>
      <vt:lpstr>PowerPoint Presentation</vt:lpstr>
      <vt:lpstr>How many countries are situated on the biggest island of the world?</vt:lpstr>
      <vt:lpstr>one</vt:lpstr>
      <vt:lpstr>What part of Australia is desert?</vt:lpstr>
      <vt:lpstr>Two thirds, mostly in the centre and the west</vt:lpstr>
      <vt:lpstr>What is the name of the biggest city in Australia?</vt:lpstr>
      <vt:lpstr>Sydney</vt:lpstr>
      <vt:lpstr>What city is the capital of the country?</vt:lpstr>
      <vt:lpstr>Canberra</vt:lpstr>
      <vt:lpstr>When did British people appear in Australia?</vt:lpstr>
      <vt:lpstr>In 1788</vt:lpstr>
      <vt:lpstr>What name did they give to the people they found there?</vt:lpstr>
      <vt:lpstr>aborigine</vt:lpstr>
      <vt:lpstr>How many Aborigines lived in Australia at that time?</vt:lpstr>
      <vt:lpstr>300,000</vt:lpstr>
      <vt:lpstr>In what buildings did they live then?</vt:lpstr>
      <vt:lpstr>From branches and leaves</vt:lpstr>
      <vt:lpstr>What happened to many Aborigines?</vt:lpstr>
      <vt:lpstr>They died from fighting the British or from diseases</vt:lpstr>
      <vt:lpstr>answer the questionnaire 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user</cp:lastModifiedBy>
  <cp:revision>15</cp:revision>
  <dcterms:created xsi:type="dcterms:W3CDTF">2019-01-22T11:23:10Z</dcterms:created>
  <dcterms:modified xsi:type="dcterms:W3CDTF">2023-12-06T12:01:29Z</dcterms:modified>
</cp:coreProperties>
</file>