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0" r:id="rId4"/>
    <p:sldId id="272" r:id="rId5"/>
    <p:sldId id="273" r:id="rId6"/>
    <p:sldId id="274" r:id="rId7"/>
    <p:sldId id="275" r:id="rId8"/>
    <p:sldId id="281" r:id="rId9"/>
    <p:sldId id="264" r:id="rId10"/>
    <p:sldId id="269" r:id="rId11"/>
    <p:sldId id="267" r:id="rId12"/>
    <p:sldId id="265" r:id="rId13"/>
    <p:sldId id="266" r:id="rId14"/>
    <p:sldId id="280" r:id="rId15"/>
    <p:sldId id="290" r:id="rId16"/>
    <p:sldId id="284" r:id="rId17"/>
    <p:sldId id="286" r:id="rId18"/>
    <p:sldId id="288" r:id="rId19"/>
    <p:sldId id="285" r:id="rId20"/>
    <p:sldId id="287" r:id="rId21"/>
    <p:sldId id="289" r:id="rId22"/>
    <p:sldId id="276" r:id="rId23"/>
    <p:sldId id="263" r:id="rId24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0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ucation.yandex.ru/lab/classes/20891/lessons/russian/complete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interneturok.ru/lesson/okruj-mir/4-klass/stranitsy-istorii-otechestva/deti-geroi-vov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itsi.org.ru/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s://skyteach.ru/2020/03/21/distancionnoe-obuchenie-kak-provesti-uroki-v-zo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s://support.google.com/meet/answer/9302870?co=GENIE.Platform=Desktop&amp;hl=ru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7704" y="476672"/>
            <a:ext cx="6912768" cy="30952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Организация</a:t>
            </a:r>
            <a:r>
              <a:rPr kumimoji="0" lang="ru-RU" sz="5400" b="1" i="0" u="none" strike="noStrike" kern="1200" normalizeH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 дистанционного обучения в начальной школе </a:t>
            </a:r>
            <a:endParaRPr kumimoji="0" lang="ru-RU" sz="54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788024" y="5013176"/>
            <a:ext cx="4124325" cy="1512887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/>
              <a:t>Игнатьева Надежда Алексеевна, учитель </a:t>
            </a:r>
            <a:r>
              <a:rPr lang="ru-RU" sz="2400" smtClean="0"/>
              <a:t>начальных классов</a:t>
            </a:r>
            <a:endParaRPr lang="ru-RU" sz="2400" dirty="0" smtClean="0"/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717033"/>
            <a:ext cx="7408333" cy="2409130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/>
              <a:t>описание: содержит более 45000 уникальных заданий по математике и русскому языку для учителей и учащихся 1-5 </a:t>
            </a:r>
            <a:r>
              <a:rPr lang="ru-RU" sz="3200" dirty="0" smtClean="0"/>
              <a:t>классов</a:t>
            </a:r>
          </a:p>
          <a:p>
            <a:r>
              <a:rPr lang="en-US" sz="3200" dirty="0">
                <a:hlinkClick r:id="rId2"/>
              </a:rPr>
              <a:t>https://education.yandex.ru/lab/classes/20891/lessons/russian/complete</a:t>
            </a:r>
            <a:r>
              <a:rPr lang="en-US" sz="3200" dirty="0" smtClean="0">
                <a:hlinkClick r:id="rId2"/>
              </a:rPr>
              <a:t>/</a:t>
            </a:r>
            <a:endParaRPr lang="ru-RU" sz="3200" dirty="0" smtClean="0"/>
          </a:p>
          <a:p>
            <a:endParaRPr lang="ru-RU" sz="3200" dirty="0"/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50616"/>
            <a:ext cx="5040560" cy="330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0192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/>
          </a:bodyPr>
          <a:lstStyle/>
          <a:p>
            <a:r>
              <a:rPr lang="ru-RU" sz="3200" dirty="0"/>
              <a:t>описание: содержит коллекцию </a:t>
            </a:r>
            <a:r>
              <a:rPr lang="ru-RU" sz="3200" dirty="0" err="1"/>
              <a:t>видеоуроков</a:t>
            </a:r>
            <a:r>
              <a:rPr lang="ru-RU" sz="3200" dirty="0"/>
              <a:t> и тренажеров для учащихся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ЯКласс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12976"/>
            <a:ext cx="3136776" cy="309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0628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>
            <a:normAutofit/>
          </a:bodyPr>
          <a:lstStyle/>
          <a:p>
            <a:r>
              <a:rPr lang="ru-RU" sz="3200" dirty="0"/>
              <a:t>описание: содержит бесплатные интерактивные уроки по всем учебным предметам для учащихся 1-11 </a:t>
            </a:r>
            <a:r>
              <a:rPr lang="ru-RU" sz="3200" dirty="0" smtClean="0"/>
              <a:t>классов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РЭШ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70503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937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71472" y="2643183"/>
            <a:ext cx="8229600" cy="32861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«</a:t>
            </a:r>
            <a:r>
              <a:rPr lang="ru-RU" sz="3200" b="1" dirty="0"/>
              <a:t>Интернет урок»</a:t>
            </a:r>
          </a:p>
          <a:p>
            <a:r>
              <a:rPr lang="ru-RU" sz="3200" dirty="0"/>
              <a:t>описание: содержит коллекцию школьных </a:t>
            </a:r>
            <a:r>
              <a:rPr lang="ru-RU" sz="3200" dirty="0" err="1"/>
              <a:t>видеоуроков</a:t>
            </a:r>
            <a:r>
              <a:rPr lang="ru-RU" sz="3200" dirty="0"/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680085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5072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</a:rPr>
              <a:t>Культура.РФ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28932"/>
          </a:xfrm>
        </p:spPr>
        <p:txBody>
          <a:bodyPr/>
          <a:lstStyle/>
          <a:p>
            <a:r>
              <a:rPr lang="ru-RU" dirty="0" smtClean="0"/>
              <a:t> - сайт с бесплатными произведениями для школьников (1-11 класс): кино, спектакли, книги, архитектура, музеи, театры, традиции. Ссылки на </a:t>
            </a:r>
            <a:r>
              <a:rPr lang="ru-RU" dirty="0" err="1" smtClean="0"/>
              <a:t>онлайн-экскурсии</a:t>
            </a:r>
            <a:r>
              <a:rPr lang="ru-RU" dirty="0" smtClean="0"/>
              <a:t>, концерты и спектакли и т.д.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4500570"/>
            <a:ext cx="6143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 smtClean="0">
                <a:solidFill>
                  <a:srgbClr val="C00000"/>
                </a:solidFill>
              </a:rPr>
              <a:t>Видеоуроки</a:t>
            </a:r>
            <a:r>
              <a:rPr lang="ru-RU" sz="3600" dirty="0" smtClean="0">
                <a:solidFill>
                  <a:srgbClr val="C00000"/>
                </a:solidFill>
              </a:rPr>
              <a:t> на </a:t>
            </a:r>
            <a:r>
              <a:rPr lang="ru-RU" sz="3600" dirty="0" err="1" smtClean="0">
                <a:solidFill>
                  <a:srgbClr val="C00000"/>
                </a:solidFill>
              </a:rPr>
              <a:t>видеохостинге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</a:rPr>
              <a:t>youtube.com</a:t>
            </a:r>
            <a:r>
              <a:rPr lang="ru-RU" sz="3600" dirty="0" smtClean="0">
                <a:solidFill>
                  <a:srgbClr val="C00000"/>
                </a:solidFill>
              </a:rPr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</a:rPr>
              <a:t>Онлайн-урок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общее время работы за компьютером не должно превышать нормы: в 1–2-м классе – 20 минут, 3-4-м классе – 25 минут. Структура его не отличается от обычного: организация, опрос, новый материал, закрепление, рефлексия.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Урок окружающего мира 1 класс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Доброе утро! Тема урока "Зачем строят корабли и самолёты?"</a:t>
            </a:r>
          </a:p>
          <a:p>
            <a:r>
              <a:rPr lang="ru-RU" dirty="0" smtClean="0"/>
              <a:t>Вы закрепите материал об автомобилях и поездах, а затем узнаете зачем строят корабли и самолёты, посмотрев видео-урок по </a:t>
            </a:r>
            <a:r>
              <a:rPr lang="ru-RU" dirty="0" err="1" smtClean="0"/>
              <a:t>ссылке:https</a:t>
            </a:r>
            <a:r>
              <a:rPr lang="ru-RU" dirty="0" smtClean="0"/>
              <a:t>://</a:t>
            </a:r>
            <a:r>
              <a:rPr lang="ru-RU" dirty="0" err="1" smtClean="0"/>
              <a:t>resh.edu.ru</a:t>
            </a:r>
            <a:r>
              <a:rPr lang="ru-RU" dirty="0" smtClean="0"/>
              <a:t>/</a:t>
            </a:r>
            <a:r>
              <a:rPr lang="ru-RU" dirty="0" err="1" smtClean="0"/>
              <a:t>subject</a:t>
            </a:r>
            <a:r>
              <a:rPr lang="ru-RU" dirty="0" smtClean="0"/>
              <a:t>/</a:t>
            </a:r>
            <a:r>
              <a:rPr lang="ru-RU" dirty="0" err="1" smtClean="0"/>
              <a:t>lesson</a:t>
            </a:r>
            <a:r>
              <a:rPr lang="ru-RU" dirty="0" smtClean="0"/>
              <a:t>/4003/</a:t>
            </a:r>
            <a:r>
              <a:rPr lang="ru-RU" dirty="0" err="1" smtClean="0"/>
              <a:t>train</a:t>
            </a:r>
            <a:r>
              <a:rPr lang="ru-RU" dirty="0" smtClean="0"/>
              <a:t>/78561/ </a:t>
            </a:r>
          </a:p>
          <a:p>
            <a:r>
              <a:rPr lang="ru-RU" dirty="0" smtClean="0"/>
              <a:t>Также этот урок можно найти на сайте Российская электронная школа 1 класс окружающий мир урок 29.</a:t>
            </a:r>
          </a:p>
          <a:p>
            <a:r>
              <a:rPr lang="ru-RU" dirty="0" smtClean="0"/>
              <a:t>Закрепить  материал поможет учебник с.60-63</a:t>
            </a:r>
          </a:p>
          <a:p>
            <a:r>
              <a:rPr lang="ru-RU" dirty="0" smtClean="0"/>
              <a:t>Проверьте себя, выполняя тренировочные задания к уроку.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6834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Проверка знаний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r="3333" b="10448"/>
          <a:stretch>
            <a:fillRect/>
          </a:stretch>
        </p:blipFill>
        <p:spPr bwMode="auto">
          <a:xfrm>
            <a:off x="2928862" y="2571720"/>
            <a:ext cx="621513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785795"/>
            <a:ext cx="292892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C00000"/>
                </a:solidFill>
              </a:rPr>
              <a:t>Результат теста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19188"/>
            <a:ext cx="8429684" cy="545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Окружающий мир 4 класс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Добрый день, сегодня выходим на </a:t>
            </a:r>
            <a:r>
              <a:rPr lang="ru-RU" dirty="0" err="1" smtClean="0"/>
              <a:t>онлайн-урок</a:t>
            </a:r>
            <a:r>
              <a:rPr lang="ru-RU" dirty="0" smtClean="0"/>
              <a:t> </a:t>
            </a:r>
          </a:p>
          <a:p>
            <a:r>
              <a:rPr lang="ru-RU" dirty="0" smtClean="0"/>
              <a:t>На уроке слушаем доклады </a:t>
            </a:r>
            <a:r>
              <a:rPr lang="ru-RU" dirty="0" smtClean="0"/>
              <a:t>Солдатовой Екатерины и Бибикова Николая по </a:t>
            </a:r>
            <a:r>
              <a:rPr lang="ru-RU" dirty="0" smtClean="0"/>
              <a:t>вопросу 3 </a:t>
            </a:r>
            <a:r>
              <a:rPr lang="ru-RU" dirty="0" smtClean="0"/>
              <a:t>с.64.</a:t>
            </a:r>
            <a:endParaRPr lang="ru-RU" dirty="0" smtClean="0"/>
          </a:p>
          <a:p>
            <a:r>
              <a:rPr lang="ru-RU" dirty="0" smtClean="0"/>
              <a:t>Разбираем </a:t>
            </a:r>
            <a:r>
              <a:rPr lang="ru-RU" dirty="0" smtClean="0"/>
              <a:t>тему с. 67-70.</a:t>
            </a:r>
            <a:endParaRPr lang="ru-RU" dirty="0" smtClean="0"/>
          </a:p>
          <a:p>
            <a:r>
              <a:rPr lang="ru-RU" dirty="0" smtClean="0"/>
              <a:t>На следующем уроке </a:t>
            </a:r>
            <a:r>
              <a:rPr lang="ru-RU" dirty="0" smtClean="0"/>
              <a:t>- </a:t>
            </a:r>
            <a:r>
              <a:rPr lang="ru-RU" dirty="0" smtClean="0"/>
              <a:t>контрольный тест по </a:t>
            </a:r>
            <a:r>
              <a:rPr lang="ru-RU" dirty="0" smtClean="0"/>
              <a:t>разделу. </a:t>
            </a:r>
            <a:r>
              <a:rPr lang="ru-RU" dirty="0" smtClean="0"/>
              <a:t>Повторяйте, готовьтесь.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500042"/>
            <a:ext cx="652878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latin typeface="Comic Sans MS" pitchFamily="66" charset="0"/>
              </a:rPr>
              <a:t>Дистанционное обучение</a:t>
            </a:r>
            <a:r>
              <a:rPr lang="ru-RU" sz="2800" dirty="0" smtClean="0"/>
              <a:t> – это «совокупность технологий, обеспечивающих доставку обучаемым основного объема изучаемого материала, интерактивное взаимодействие обучаемых и преподавателей в процессе обучения, предоставление обучаемым возможности самостоятельной работы по освоению изучаемого материала, а также в процессе обучения».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Изобразительное искусство «Натюрморт»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0"/>
            <a:ext cx="7786742" cy="490063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900" dirty="0" smtClean="0"/>
              <a:t>Посмотрите внимательно </a:t>
            </a:r>
            <a:r>
              <a:rPr lang="ru-RU" sz="4900" dirty="0" err="1" smtClean="0"/>
              <a:t>видеоурок</a:t>
            </a:r>
            <a:r>
              <a:rPr lang="ru-RU" sz="4900" dirty="0" smtClean="0"/>
              <a:t> на тему "Натюрморт"   </a:t>
            </a:r>
          </a:p>
          <a:p>
            <a:pPr>
              <a:buNone/>
            </a:pPr>
            <a:r>
              <a:rPr lang="ru-RU" sz="4900" dirty="0" smtClean="0"/>
              <a:t>https://yandex.ru/video/preview?text=презентация%202%20класс%20изо%20поэтапно%20рисуем%20натюрморт&amp;path=wizard&amp;wiz_type=vital&amp;filmId=11286126600730872052</a:t>
            </a:r>
          </a:p>
          <a:p>
            <a:pPr>
              <a:buNone/>
            </a:pPr>
            <a:r>
              <a:rPr lang="ru-RU" sz="4900" b="1" dirty="0" smtClean="0"/>
              <a:t>или       </a:t>
            </a:r>
            <a:endParaRPr lang="ru-RU" sz="4900" dirty="0" smtClean="0"/>
          </a:p>
          <a:p>
            <a:pPr>
              <a:buNone/>
            </a:pPr>
            <a:r>
              <a:rPr lang="ru-RU" sz="4900" dirty="0" smtClean="0"/>
              <a:t>https://www.youtube.com/watch?v=7jqVK913oO8.                    Для этого скопируйте ссылку и вставьте в поисковик.</a:t>
            </a:r>
          </a:p>
          <a:p>
            <a:pPr>
              <a:buNone/>
            </a:pPr>
            <a:r>
              <a:rPr lang="ru-RU" sz="4900" dirty="0" smtClean="0"/>
              <a:t> Постарайтесь цветными карандашами повторить работу.</a:t>
            </a:r>
          </a:p>
          <a:p>
            <a:pPr>
              <a:buNone/>
            </a:pPr>
            <a:r>
              <a:rPr lang="ru-RU" sz="4900" dirty="0" smtClean="0"/>
              <a:t>Достаточно будет, если вы нарисуете вазу и одно яблоко. </a:t>
            </a:r>
          </a:p>
          <a:p>
            <a:pPr>
              <a:buNone/>
            </a:pPr>
            <a:r>
              <a:rPr lang="ru-RU" sz="4900" dirty="0" smtClean="0"/>
              <a:t>Работы жду в субботу.</a:t>
            </a:r>
          </a:p>
          <a:p>
            <a:endParaRPr lang="ru-RU" sz="4900" dirty="0" smtClean="0"/>
          </a:p>
          <a:p>
            <a:pPr>
              <a:buNone/>
            </a:pPr>
            <a:r>
              <a:rPr lang="ru-RU" sz="4900" dirty="0" smtClean="0"/>
              <a:t>Творческих успехов!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Урок внеклассного чтения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071546"/>
            <a:ext cx="7786742" cy="505461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Добрый день, ребята! Впереди великий праздник для всей  нашей страны – 75-летие со дня Победы над фашистскими захватчиками. Сегодня на уроке я предлагаю вам посмотреть видео-урок о детях – героях Великой Отечественной войны. </a:t>
            </a:r>
          </a:p>
          <a:p>
            <a:r>
              <a:rPr lang="ru-RU" u="sng" dirty="0" smtClean="0">
                <a:hlinkClick r:id="rId2"/>
              </a:rPr>
              <a:t>https://interneturok.ru/lesson/okruj-mir/4-klass/stranitsy-istorii-otechestva/deti-geroi-vov</a:t>
            </a:r>
            <a:endParaRPr lang="ru-RU" dirty="0" smtClean="0"/>
          </a:p>
          <a:p>
            <a:r>
              <a:rPr lang="ru-RU" b="1" dirty="0" smtClean="0"/>
              <a:t>Задание к </a:t>
            </a:r>
            <a:r>
              <a:rPr lang="ru-RU" b="1" dirty="0" err="1" smtClean="0"/>
              <a:t>онлайн-уроку</a:t>
            </a:r>
            <a:r>
              <a:rPr lang="ru-RU" b="1" dirty="0" smtClean="0"/>
              <a:t> </a:t>
            </a:r>
            <a:r>
              <a:rPr lang="ru-RU" b="1" dirty="0" smtClean="0"/>
              <a:t>:  </a:t>
            </a:r>
            <a:r>
              <a:rPr lang="ru-RU" b="1" dirty="0" smtClean="0"/>
              <a:t>рассказ о родственниках, воевавших в годы ВОВ или о героях войны – </a:t>
            </a:r>
            <a:r>
              <a:rPr lang="ru-RU" b="1" dirty="0" err="1" smtClean="0"/>
              <a:t>кировчанах</a:t>
            </a:r>
            <a:r>
              <a:rPr lang="ru-RU" b="1" dirty="0" smtClean="0"/>
              <a:t>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Можно ли использовать дистанционное обучение, когда карантин снят?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дети, которые не могут посещать школу в связи с карантином по ковид-19;</a:t>
            </a:r>
          </a:p>
          <a:p>
            <a:r>
              <a:rPr lang="ru-RU" dirty="0" smtClean="0"/>
              <a:t>дети, которые вынуждены пропускать уроки во время обострения хронических заболеваний;</a:t>
            </a:r>
          </a:p>
          <a:p>
            <a:r>
              <a:rPr lang="ru-RU" dirty="0" smtClean="0"/>
              <a:t>в связи с высокой заболеваемостью учеников класса.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692696"/>
            <a:ext cx="76032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Дистанционное образование - вещь очень удобная и полезная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Но основное образование таким способом целесообразнее получать только в том случае, если по каким-то причинам обучающимся недоступен традиционный вариант обучения. </a:t>
            </a:r>
          </a:p>
          <a:p>
            <a:pPr algn="ctr">
              <a:buNone/>
            </a:pPr>
            <a:endParaRPr lang="ru-RU" i="1" dirty="0"/>
          </a:p>
        </p:txBody>
      </p:sp>
      <p:pic>
        <p:nvPicPr>
          <p:cNvPr id="1026" name="Picture 2" descr="C:\Users\Admin\Downloads\IMG_20210209_1148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071810"/>
            <a:ext cx="2625329" cy="3500438"/>
          </a:xfrm>
          <a:prstGeom prst="rect">
            <a:avLst/>
          </a:prstGeom>
          <a:noFill/>
        </p:spPr>
      </p:pic>
      <p:pic>
        <p:nvPicPr>
          <p:cNvPr id="1027" name="Picture 3" descr="C:\Users\Admin\Downloads\IMG_20201218_1218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928934"/>
            <a:ext cx="4619625" cy="34647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8962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Есть </a:t>
            </a:r>
            <a:r>
              <a:rPr lang="ru-RU" dirty="0"/>
              <a:t>три основные формы дистанционного обучения:</a:t>
            </a:r>
          </a:p>
          <a:p>
            <a:pPr>
              <a:buNone/>
            </a:pPr>
            <a:r>
              <a:rPr lang="ru-RU" dirty="0"/>
              <a:t>•	классическое дистанционное обучение;</a:t>
            </a:r>
          </a:p>
          <a:p>
            <a:pPr>
              <a:buNone/>
            </a:pPr>
            <a:r>
              <a:rPr lang="ru-RU" dirty="0"/>
              <a:t>•	онлайн-уроки;</a:t>
            </a:r>
          </a:p>
          <a:p>
            <a:pPr>
              <a:buNone/>
            </a:pPr>
            <a:r>
              <a:rPr lang="ru-RU" dirty="0"/>
              <a:t>•	смешанная форма.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Как </a:t>
            </a:r>
            <a:r>
              <a:rPr lang="ru-RU" dirty="0">
                <a:solidFill>
                  <a:srgbClr val="C00000"/>
                </a:solidFill>
              </a:rPr>
              <a:t>выбрать форму дистанционного обучения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65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Классическое дистанционное </a:t>
            </a:r>
            <a:r>
              <a:rPr lang="ru-RU" dirty="0" smtClean="0">
                <a:solidFill>
                  <a:srgbClr val="C00000"/>
                </a:solidFill>
              </a:rPr>
              <a:t>обучение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00100" y="1844824"/>
            <a:ext cx="7964387" cy="422738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Чтобы </a:t>
            </a:r>
            <a:r>
              <a:rPr lang="ru-RU" dirty="0"/>
              <a:t>реализовать дистанционное обучение в этой форме, </a:t>
            </a:r>
            <a:r>
              <a:rPr lang="ru-RU" b="1" dirty="0"/>
              <a:t>учителю достаточно подготовить и направить ученикам материалы для самостоятельного изучения тем. </a:t>
            </a:r>
            <a:endParaRPr lang="ru-RU" b="1" dirty="0" smtClean="0"/>
          </a:p>
          <a:p>
            <a:r>
              <a:rPr lang="ru-RU" dirty="0" smtClean="0"/>
              <a:t>К </a:t>
            </a:r>
            <a:r>
              <a:rPr lang="ru-RU" dirty="0"/>
              <a:t>каждой теме учитель планирует </a:t>
            </a:r>
            <a:r>
              <a:rPr lang="ru-RU" b="1" dirty="0"/>
              <a:t>«контрольные точки» – задания</a:t>
            </a:r>
            <a:r>
              <a:rPr lang="ru-RU" dirty="0"/>
              <a:t>, с помощью которых можно оценить, усвоил школьник тему или нет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b="1" dirty="0"/>
              <a:t>Контрольные точки </a:t>
            </a:r>
            <a:r>
              <a:rPr lang="ru-RU" dirty="0"/>
              <a:t>также решают </a:t>
            </a:r>
            <a:r>
              <a:rPr lang="ru-RU" b="1" dirty="0" smtClean="0"/>
              <a:t>проблему с </a:t>
            </a:r>
            <a:r>
              <a:rPr lang="ru-RU" b="1" dirty="0" err="1" smtClean="0"/>
              <a:t>накопляемостью</a:t>
            </a:r>
            <a:r>
              <a:rPr lang="ru-RU" b="1" dirty="0" smtClean="0"/>
              <a:t> отметок.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330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42910" y="928671"/>
            <a:ext cx="8107263" cy="3643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Для организации работы в этой форме учитель должен обладать необходимыми ИКТ-компетенциями: уметь пользоваться как базовыми компьютерными возможностями, так и расширенным пакетом программного обеспечения, т.е. программами и сайтами, с помощью которых можно проводить онлайн-трансляции уроков или направлять уже          существующие материалы школьникам.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Онлайн-уроки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2" descr="https://skyteach.ru/wp-content/uploads/2019/01/Screen-Shot-2017-11-16-at-11.35.46-A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448571"/>
            <a:ext cx="3714775" cy="240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056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42976" y="1428736"/>
            <a:ext cx="7408333" cy="35719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Подразумевает </a:t>
            </a:r>
            <a:r>
              <a:rPr lang="ru-RU" dirty="0"/>
              <a:t>чередование форматов обучения. </a:t>
            </a:r>
            <a:endParaRPr lang="ru-RU" dirty="0" smtClean="0"/>
          </a:p>
          <a:p>
            <a:r>
              <a:rPr lang="ru-RU" dirty="0" smtClean="0"/>
              <a:t>Педагог </a:t>
            </a:r>
            <a:r>
              <a:rPr lang="ru-RU" dirty="0"/>
              <a:t>планирует для разных тем разные виды деятельности. </a:t>
            </a:r>
            <a:endParaRPr lang="ru-RU" dirty="0" smtClean="0"/>
          </a:p>
          <a:p>
            <a:r>
              <a:rPr lang="ru-RU" dirty="0" smtClean="0"/>
              <a:t>Например</a:t>
            </a:r>
            <a:r>
              <a:rPr lang="ru-RU" dirty="0"/>
              <a:t>, дать школьникам параграф из учебника на самостоятельное изучение, а потом провести фронтальный опрос в рамках </a:t>
            </a:r>
            <a:r>
              <a:rPr lang="ru-RU" dirty="0" err="1" smtClean="0"/>
              <a:t>онлайн-трансляции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Смешанная </a:t>
            </a:r>
            <a:r>
              <a:rPr lang="ru-RU" dirty="0" smtClean="0">
                <a:solidFill>
                  <a:srgbClr val="C00000"/>
                </a:solidFill>
              </a:rPr>
              <a:t>форма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632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357166"/>
            <a:ext cx="8186766" cy="2447730"/>
          </a:xfrm>
        </p:spPr>
        <p:txBody>
          <a:bodyPr>
            <a:noAutofit/>
          </a:bodyPr>
          <a:lstStyle/>
          <a:p>
            <a:r>
              <a:rPr lang="ru-RU" dirty="0" smtClean="0"/>
              <a:t>Урок </a:t>
            </a:r>
            <a:r>
              <a:rPr lang="ru-RU" dirty="0" err="1" smtClean="0"/>
              <a:t>онлайн</a:t>
            </a:r>
            <a:r>
              <a:rPr lang="ru-RU" dirty="0" smtClean="0"/>
              <a:t> через приложения </a:t>
            </a:r>
            <a:r>
              <a:rPr lang="en-US" dirty="0" smtClean="0">
                <a:hlinkClick r:id="rId2"/>
              </a:rPr>
              <a:t>Zoom</a:t>
            </a:r>
            <a:r>
              <a:rPr lang="en-US" dirty="0" smtClean="0"/>
              <a:t>, </a:t>
            </a:r>
            <a:r>
              <a:rPr lang="en-US" dirty="0" err="1" smtClean="0">
                <a:hlinkClick r:id="rId3"/>
              </a:rPr>
              <a:t>Jitsi</a:t>
            </a:r>
            <a:r>
              <a:rPr lang="en-US" dirty="0" smtClean="0">
                <a:hlinkClick r:id="rId3"/>
              </a:rPr>
              <a:t> Meet</a:t>
            </a:r>
            <a:r>
              <a:rPr lang="ru-RU" dirty="0" smtClean="0"/>
              <a:t>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dirty="0" smtClean="0">
                <a:hlinkClick r:id="rId4"/>
              </a:rPr>
              <a:t>Google Meet</a:t>
            </a:r>
            <a:endParaRPr lang="ru-RU" sz="2200" dirty="0"/>
          </a:p>
        </p:txBody>
      </p:sp>
      <p:pic>
        <p:nvPicPr>
          <p:cNvPr id="6" name="Picture 6" descr="https://www.magicdiligence.com/images/stocks/ZM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44" y="3357562"/>
            <a:ext cx="2357454" cy="235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webtekno.com/images/editor/default/0002/70/19566038b518e713ec998faab816ec6534e4970f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643182"/>
            <a:ext cx="3357554" cy="2008043"/>
          </a:xfrm>
          <a:prstGeom prst="rect">
            <a:avLst/>
          </a:prstGeom>
          <a:noFill/>
        </p:spPr>
      </p:pic>
      <p:sp>
        <p:nvSpPr>
          <p:cNvPr id="1030" name="AutoShape 6" descr="https://www.marketing-branding.com/wp-content/uploads/2020/04/jitsi-meet-espan%CC%83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marketing-branding.com/wp-content/uploads/2020/04/jitsi-meet-espan%CC%83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www.marketing-branding.com/wp-content/uploads/2020/04/jitsi-meet-espan%CC%83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www.marketing-branding.com/wp-content/uploads/2020/04/jitsi-meet-espan%CC%83o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C:\Users\Admin\Desktop\jitsi-meet-españo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04" y="4857736"/>
            <a:ext cx="3000396" cy="2000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3095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Требования к рабочему месту учащегося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00200"/>
            <a:ext cx="7115196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Нельзя рабочий стол размещать в комнате, где находятся остальные члены семьи. Рабочее место не должно располагаться рядом с телевизором. На столе не должно быть лишних предметов.</a:t>
            </a:r>
          </a:p>
          <a:p>
            <a:r>
              <a:rPr lang="ru-RU" dirty="0" smtClean="0"/>
              <a:t>Монитор должен находиться на уровне глаз ребёнка (линия взора должна приходиться на центр экрана или немного выше). Расстояние от глаз школьника до экрана монитора должно быть не менее 50 см.</a:t>
            </a:r>
          </a:p>
          <a:p>
            <a:r>
              <a:rPr lang="ru-RU" dirty="0" smtClean="0"/>
              <a:t>При работе с ноутбуком рекомендуется использовать выносную клавиатуру. Это позволит увеличить расстояние между клавиатурой и экраном и поддерживать нормальную рабочую позу во время занятия.</a:t>
            </a:r>
          </a:p>
          <a:p>
            <a:r>
              <a:rPr lang="ru-RU" dirty="0" smtClean="0"/>
              <a:t>Занятия на смартфоне не рекомендованы.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Содержит </a:t>
            </a:r>
            <a:r>
              <a:rPr lang="ru-RU" dirty="0"/>
              <a:t>интерактивные учебные курсы для учащихся 1-4 </a:t>
            </a:r>
            <a:r>
              <a:rPr lang="ru-RU" dirty="0" smtClean="0"/>
              <a:t>классов.</a:t>
            </a:r>
            <a:endParaRPr lang="ru-RU" dirty="0"/>
          </a:p>
          <a:p>
            <a:pPr>
              <a:buNone/>
            </a:pPr>
            <a:r>
              <a:rPr lang="ru-RU" dirty="0" smtClean="0"/>
              <a:t> Бесплатный доступ к </a:t>
            </a:r>
            <a:r>
              <a:rPr lang="ru-RU" dirty="0" err="1" smtClean="0"/>
              <a:t>on-line</a:t>
            </a:r>
            <a:r>
              <a:rPr lang="ru-RU" dirty="0" smtClean="0"/>
              <a:t> урокам  открыт с 23 марта 2020 года.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«</a:t>
            </a:r>
            <a:r>
              <a:rPr lang="ru-RU" dirty="0" err="1"/>
              <a:t>Учи.ру</a:t>
            </a:r>
            <a:r>
              <a:rPr lang="ru-RU" dirty="0"/>
              <a:t>»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9563"/>
            <a:ext cx="1667272" cy="1844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8933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fbaa69ee90d5e586a31f9b356c6b2b7f94afc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621</Words>
  <Application>Microsoft Office PowerPoint</Application>
  <PresentationFormat>Экран (4:3)</PresentationFormat>
  <Paragraphs>73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 Как выбрать форму дистанционного обучения </vt:lpstr>
      <vt:lpstr>Классическое дистанционное обучение </vt:lpstr>
      <vt:lpstr>Онлайн-уроки</vt:lpstr>
      <vt:lpstr>Смешанная форма</vt:lpstr>
      <vt:lpstr>Урок онлайн через приложения Zoom, Jitsi Meet,  Google Meet</vt:lpstr>
      <vt:lpstr>Требования к рабочему месту учащегося</vt:lpstr>
      <vt:lpstr> «Учи.ру» </vt:lpstr>
      <vt:lpstr>Слайд 10</vt:lpstr>
      <vt:lpstr>«ЯКласс»</vt:lpstr>
      <vt:lpstr>                            РЭШ</vt:lpstr>
      <vt:lpstr>Слайд 13</vt:lpstr>
      <vt:lpstr>Культура.РФ</vt:lpstr>
      <vt:lpstr>Онлайн-урок</vt:lpstr>
      <vt:lpstr>Урок окружающего мира 1 класс</vt:lpstr>
      <vt:lpstr>Проверка знаний</vt:lpstr>
      <vt:lpstr>Результат теста </vt:lpstr>
      <vt:lpstr>Окружающий мир 4 класс</vt:lpstr>
      <vt:lpstr>Изобразительное искусство «Натюрморт»</vt:lpstr>
      <vt:lpstr>Урок внеклассного чтения</vt:lpstr>
      <vt:lpstr>Можно ли использовать дистанционное обучение, когда карантин снят?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ASUS VivoBook</cp:lastModifiedBy>
  <cp:revision>40</cp:revision>
  <dcterms:created xsi:type="dcterms:W3CDTF">2013-08-25T13:41:46Z</dcterms:created>
  <dcterms:modified xsi:type="dcterms:W3CDTF">2023-12-06T00:37:58Z</dcterms:modified>
</cp:coreProperties>
</file>