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 autoCompressPictures="0">
  <p:sldMasterIdLst>
    <p:sldMasterId id="2147483812" r:id="rId1"/>
  </p:sldMasterIdLst>
  <p:sldIdLst>
    <p:sldId id="258" r:id="rId2"/>
    <p:sldId id="259" r:id="rId3"/>
    <p:sldId id="265" r:id="rId4"/>
    <p:sldId id="272" r:id="rId5"/>
    <p:sldId id="261" r:id="rId6"/>
    <p:sldId id="266" r:id="rId7"/>
    <p:sldId id="274" r:id="rId8"/>
    <p:sldId id="267" r:id="rId9"/>
    <p:sldId id="268" r:id="rId10"/>
    <p:sldId id="276" r:id="rId11"/>
    <p:sldId id="269" r:id="rId12"/>
    <p:sldId id="270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6" r:id="rId33"/>
    <p:sldId id="297" r:id="rId34"/>
    <p:sldId id="298" r:id="rId35"/>
    <p:sldId id="299" r:id="rId36"/>
    <p:sldId id="300" r:id="rId37"/>
    <p:sldId id="301" r:id="rId38"/>
    <p:sldId id="302" r:id="rId39"/>
    <p:sldId id="303" r:id="rId40"/>
    <p:sldId id="304" r:id="rId41"/>
    <p:sldId id="305" r:id="rId42"/>
    <p:sldId id="306" r:id="rId43"/>
    <p:sldId id="307" r:id="rId44"/>
    <p:sldId id="308" r:id="rId45"/>
    <p:sldId id="309" r:id="rId46"/>
    <p:sldId id="310" r:id="rId47"/>
    <p:sldId id="311" r:id="rId48"/>
    <p:sldId id="312" r:id="rId49"/>
    <p:sldId id="313" r:id="rId50"/>
    <p:sldId id="314" r:id="rId51"/>
    <p:sldId id="315" r:id="rId52"/>
    <p:sldId id="316" r:id="rId53"/>
    <p:sldId id="317" r:id="rId54"/>
    <p:sldId id="318" r:id="rId55"/>
    <p:sldId id="319" r:id="rId56"/>
    <p:sldId id="320" r:id="rId57"/>
    <p:sldId id="321" r:id="rId58"/>
    <p:sldId id="322" r:id="rId59"/>
    <p:sldId id="323" r:id="rId60"/>
    <p:sldId id="324" r:id="rId61"/>
    <p:sldId id="325" r:id="rId62"/>
    <p:sldId id="326" r:id="rId63"/>
    <p:sldId id="327" r:id="rId64"/>
    <p:sldId id="328" r:id="rId65"/>
    <p:sldId id="329" r:id="rId66"/>
    <p:sldId id="330" r:id="rId67"/>
    <p:sldId id="331" r:id="rId68"/>
    <p:sldId id="333" r:id="rId69"/>
    <p:sldId id="334" r:id="rId70"/>
    <p:sldId id="335" r:id="rId71"/>
    <p:sldId id="336" r:id="rId72"/>
    <p:sldId id="337" r:id="rId73"/>
    <p:sldId id="338" r:id="rId74"/>
    <p:sldId id="340" r:id="rId75"/>
    <p:sldId id="341" r:id="rId76"/>
  </p:sldIdLst>
  <p:sldSz cx="9144000" cy="6858000" type="screen4x3"/>
  <p:notesSz cx="6858000" cy="9144000"/>
  <p:custDataLst>
    <p:tags r:id="rId78"/>
  </p:custDataLst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7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slide" Target="slides/slide32.xml" /><Relationship Id="rId34" Type="http://schemas.openxmlformats.org/officeDocument/2006/relationships/slide" Target="slides/slide33.xml" /><Relationship Id="rId35" Type="http://schemas.openxmlformats.org/officeDocument/2006/relationships/slide" Target="slides/slide34.xml" /><Relationship Id="rId36" Type="http://schemas.openxmlformats.org/officeDocument/2006/relationships/slide" Target="slides/slide35.xml" /><Relationship Id="rId37" Type="http://schemas.openxmlformats.org/officeDocument/2006/relationships/slide" Target="slides/slide36.xml" /><Relationship Id="rId38" Type="http://schemas.openxmlformats.org/officeDocument/2006/relationships/slide" Target="slides/slide37.xml" /><Relationship Id="rId39" Type="http://schemas.openxmlformats.org/officeDocument/2006/relationships/slide" Target="slides/slide38.xml" /><Relationship Id="rId4" Type="http://schemas.openxmlformats.org/officeDocument/2006/relationships/slide" Target="slides/slide3.xml" /><Relationship Id="rId40" Type="http://schemas.openxmlformats.org/officeDocument/2006/relationships/slide" Target="slides/slide39.xml" /><Relationship Id="rId41" Type="http://schemas.openxmlformats.org/officeDocument/2006/relationships/slide" Target="slides/slide40.xml" /><Relationship Id="rId42" Type="http://schemas.openxmlformats.org/officeDocument/2006/relationships/slide" Target="slides/slide41.xml" /><Relationship Id="rId43" Type="http://schemas.openxmlformats.org/officeDocument/2006/relationships/slide" Target="slides/slide42.xml" /><Relationship Id="rId44" Type="http://schemas.openxmlformats.org/officeDocument/2006/relationships/slide" Target="slides/slide43.xml" /><Relationship Id="rId45" Type="http://schemas.openxmlformats.org/officeDocument/2006/relationships/slide" Target="slides/slide44.xml" /><Relationship Id="rId46" Type="http://schemas.openxmlformats.org/officeDocument/2006/relationships/slide" Target="slides/slide45.xml" /><Relationship Id="rId47" Type="http://schemas.openxmlformats.org/officeDocument/2006/relationships/slide" Target="slides/slide46.xml" /><Relationship Id="rId48" Type="http://schemas.openxmlformats.org/officeDocument/2006/relationships/slide" Target="slides/slide47.xml" /><Relationship Id="rId49" Type="http://schemas.openxmlformats.org/officeDocument/2006/relationships/slide" Target="slides/slide48.xml" /><Relationship Id="rId5" Type="http://schemas.openxmlformats.org/officeDocument/2006/relationships/slide" Target="slides/slide4.xml" /><Relationship Id="rId50" Type="http://schemas.openxmlformats.org/officeDocument/2006/relationships/slide" Target="slides/slide49.xml" /><Relationship Id="rId51" Type="http://schemas.openxmlformats.org/officeDocument/2006/relationships/slide" Target="slides/slide50.xml" /><Relationship Id="rId52" Type="http://schemas.openxmlformats.org/officeDocument/2006/relationships/slide" Target="slides/slide51.xml" /><Relationship Id="rId53" Type="http://schemas.openxmlformats.org/officeDocument/2006/relationships/slide" Target="slides/slide52.xml" /><Relationship Id="rId54" Type="http://schemas.openxmlformats.org/officeDocument/2006/relationships/slide" Target="slides/slide53.xml" /><Relationship Id="rId55" Type="http://schemas.openxmlformats.org/officeDocument/2006/relationships/slide" Target="slides/slide54.xml" /><Relationship Id="rId56" Type="http://schemas.openxmlformats.org/officeDocument/2006/relationships/slide" Target="slides/slide55.xml" /><Relationship Id="rId57" Type="http://schemas.openxmlformats.org/officeDocument/2006/relationships/slide" Target="slides/slide56.xml" /><Relationship Id="rId58" Type="http://schemas.openxmlformats.org/officeDocument/2006/relationships/slide" Target="slides/slide57.xml" /><Relationship Id="rId59" Type="http://schemas.openxmlformats.org/officeDocument/2006/relationships/slide" Target="slides/slide58.xml" /><Relationship Id="rId6" Type="http://schemas.openxmlformats.org/officeDocument/2006/relationships/slide" Target="slides/slide5.xml" /><Relationship Id="rId60" Type="http://schemas.openxmlformats.org/officeDocument/2006/relationships/slide" Target="slides/slide59.xml" /><Relationship Id="rId61" Type="http://schemas.openxmlformats.org/officeDocument/2006/relationships/slide" Target="slides/slide60.xml" /><Relationship Id="rId62" Type="http://schemas.openxmlformats.org/officeDocument/2006/relationships/slide" Target="slides/slide61.xml" /><Relationship Id="rId63" Type="http://schemas.openxmlformats.org/officeDocument/2006/relationships/slide" Target="slides/slide62.xml" /><Relationship Id="rId64" Type="http://schemas.openxmlformats.org/officeDocument/2006/relationships/slide" Target="slides/slide63.xml" /><Relationship Id="rId65" Type="http://schemas.openxmlformats.org/officeDocument/2006/relationships/slide" Target="slides/slide64.xml" /><Relationship Id="rId66" Type="http://schemas.openxmlformats.org/officeDocument/2006/relationships/slide" Target="slides/slide65.xml" /><Relationship Id="rId67" Type="http://schemas.openxmlformats.org/officeDocument/2006/relationships/slide" Target="slides/slide66.xml" /><Relationship Id="rId68" Type="http://schemas.openxmlformats.org/officeDocument/2006/relationships/slide" Target="slides/slide67.xml" /><Relationship Id="rId69" Type="http://schemas.openxmlformats.org/officeDocument/2006/relationships/slide" Target="slides/slide68.xml" /><Relationship Id="rId7" Type="http://schemas.openxmlformats.org/officeDocument/2006/relationships/slide" Target="slides/slide6.xml" /><Relationship Id="rId70" Type="http://schemas.openxmlformats.org/officeDocument/2006/relationships/slide" Target="slides/slide69.xml" /><Relationship Id="rId71" Type="http://schemas.openxmlformats.org/officeDocument/2006/relationships/slide" Target="slides/slide70.xml" /><Relationship Id="rId72" Type="http://schemas.openxmlformats.org/officeDocument/2006/relationships/slide" Target="slides/slide71.xml" /><Relationship Id="rId73" Type="http://schemas.openxmlformats.org/officeDocument/2006/relationships/slide" Target="slides/slide72.xml" /><Relationship Id="rId74" Type="http://schemas.openxmlformats.org/officeDocument/2006/relationships/slide" Target="slides/slide73.xml" /><Relationship Id="rId75" Type="http://schemas.openxmlformats.org/officeDocument/2006/relationships/slide" Target="slides/slide74.xml" /><Relationship Id="rId76" Type="http://schemas.openxmlformats.org/officeDocument/2006/relationships/slide" Target="slides/slide75.xml" /><Relationship Id="rId77" Type="http://schemas.openxmlformats.org/officeDocument/2006/relationships/printerSettings" Target="printerSettings/printerSettings1.bin" /><Relationship Id="rId78" Type="http://schemas.openxmlformats.org/officeDocument/2006/relationships/tags" Target="tags/tag1.xml" /><Relationship Id="rId79" Type="http://schemas.openxmlformats.org/officeDocument/2006/relationships/presProps" Target="presProps.xml" /><Relationship Id="rId8" Type="http://schemas.openxmlformats.org/officeDocument/2006/relationships/slide" Target="slides/slide7.xml" /><Relationship Id="rId80" Type="http://schemas.openxmlformats.org/officeDocument/2006/relationships/viewProps" Target="viewProps.xml" /><Relationship Id="rId81" Type="http://schemas.openxmlformats.org/officeDocument/2006/relationships/theme" Target="theme/theme1.xml" /><Relationship Id="rId82" Type="http://schemas.openxmlformats.org/officeDocument/2006/relationships/tableStyles" Target="tableStyles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37F7-BCC2-AF49-BCB9-25AA24246563}" type="datetimeFigureOut">
              <a:rPr lang="ru-RU" smtClean="0"/>
              <a:t>23.01.19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4FC1-81B7-8343-B27C-4FE79D1F92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37F7-BCC2-AF49-BCB9-25AA24246563}" type="datetimeFigureOut">
              <a:rPr lang="ru-RU" smtClean="0"/>
              <a:t>23.01.19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4FC1-81B7-8343-B27C-4FE79D1F92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image" Target="../media/image1.jpeg" /><Relationship Id="rId4" Type="http://schemas.openxmlformats.org/officeDocument/2006/relationships/image" Target="../media/image2.png" /><Relationship Id="rId5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3">
              <a:alphaModFix amt="20000"/>
              <a:grayscl/>
              <a:lum contrast="12000"/>
            </a:blip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CA037F7-BCC2-AF49-BCB9-25AA24246563}" type="datetimeFigureOut">
              <a:rPr lang="ru-RU" smtClean="0"/>
              <a:t>23.01.19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FC94FC1-81B7-8343-B27C-4FE79D1F927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12.xml" TargetMode="Internal" /><Relationship Id="rId3" Type="http://schemas.openxmlformats.org/officeDocument/2006/relationships/slide" Target="slide13.xml" TargetMode="Internal" /><Relationship Id="rId4" Type="http://schemas.openxmlformats.org/officeDocument/2006/relationships/slide" Target="slide8.xml" TargetMode="Interna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13.xml" TargetMode="Internal" /><Relationship Id="rId3" Type="http://schemas.openxmlformats.org/officeDocument/2006/relationships/slide" Target="slide8.xml" TargetMode="Interna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16.xml" TargetMode="Internal" /><Relationship Id="rId3" Type="http://schemas.openxmlformats.org/officeDocument/2006/relationships/slide" Target="slide8.xml" TargetMode="Interna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16.xml" TargetMode="Internal" /><Relationship Id="rId3" Type="http://schemas.openxmlformats.org/officeDocument/2006/relationships/slide" Target="slide8.xml" TargetMode="Interna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19.xml" TargetMode="Internal" /><Relationship Id="rId3" Type="http://schemas.openxmlformats.org/officeDocument/2006/relationships/slide" Target="slide8.xml" TargetMode="Interna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19.xml" TargetMode="Internal" /><Relationship Id="rId3" Type="http://schemas.openxmlformats.org/officeDocument/2006/relationships/slide" Target="slide8.xml" TargetMode="Interna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.xml" TargetMode="Internal" /><Relationship Id="rId3" Type="http://schemas.openxmlformats.org/officeDocument/2006/relationships/slide" Target="slide4.xml" TargetMode="Interna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21.xml" TargetMode="Internal" /><Relationship Id="rId3" Type="http://schemas.openxmlformats.org/officeDocument/2006/relationships/slide" Target="slide8.xml" TargetMode="Internal" /><Relationship Id="rId4" Type="http://schemas.openxmlformats.org/officeDocument/2006/relationships/slide" Target="slide22.xml" TargetMode="Internal" /><Relationship Id="rId5" Type="http://schemas.openxmlformats.org/officeDocument/2006/relationships/image" Target="../media/image5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22.xml" TargetMode="Internal" /><Relationship Id="rId3" Type="http://schemas.openxmlformats.org/officeDocument/2006/relationships/slide" Target="slide8.xml" TargetMode="Interna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24.xml" TargetMode="Internal" /><Relationship Id="rId3" Type="http://schemas.openxmlformats.org/officeDocument/2006/relationships/slide" Target="slide25.xml" TargetMode="Internal" /><Relationship Id="rId4" Type="http://schemas.openxmlformats.org/officeDocument/2006/relationships/slide" Target="slide8.xml" TargetMode="Interna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25.xml" TargetMode="Internal" /><Relationship Id="rId3" Type="http://schemas.openxmlformats.org/officeDocument/2006/relationships/slide" Target="slide8.xml" TargetMode="Interna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27.xml" TargetMode="Internal" /><Relationship Id="rId3" Type="http://schemas.openxmlformats.org/officeDocument/2006/relationships/slide" Target="slide28.xml" TargetMode="Internal" /><Relationship Id="rId4" Type="http://schemas.openxmlformats.org/officeDocument/2006/relationships/slide" Target="slide8.xml" TargetMode="Internal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28.xml" TargetMode="Internal" /><Relationship Id="rId3" Type="http://schemas.openxmlformats.org/officeDocument/2006/relationships/slide" Target="slide8.xml" TargetMode="Internal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0.xml" TargetMode="Internal" /><Relationship Id="rId3" Type="http://schemas.openxmlformats.org/officeDocument/2006/relationships/slide" Target="slide31.xml" TargetMode="Internal" /><Relationship Id="rId4" Type="http://schemas.openxmlformats.org/officeDocument/2006/relationships/slide" Target="slide8.xml" TargetMode="Interna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13.xml" TargetMode="Internal" /><Relationship Id="rId3" Type="http://schemas.openxmlformats.org/officeDocument/2006/relationships/slide" Target="slide4.xml" TargetMode="Internal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1.xml" TargetMode="Internal" /><Relationship Id="rId3" Type="http://schemas.openxmlformats.org/officeDocument/2006/relationships/slide" Target="slide8.xml" TargetMode="Internal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3.xml" TargetMode="Internal" /><Relationship Id="rId3" Type="http://schemas.openxmlformats.org/officeDocument/2006/relationships/slide" Target="slide34.xml" TargetMode="Internal" /><Relationship Id="rId4" Type="http://schemas.openxmlformats.org/officeDocument/2006/relationships/slide" Target="slide8.xml" TargetMode="Internal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4.xml" TargetMode="Internal" /><Relationship Id="rId3" Type="http://schemas.openxmlformats.org/officeDocument/2006/relationships/slide" Target="slide8.xml" TargetMode="Internal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6.xml" TargetMode="Internal" /><Relationship Id="rId3" Type="http://schemas.openxmlformats.org/officeDocument/2006/relationships/slide" Target="slide37.xml" TargetMode="Internal" /><Relationship Id="rId4" Type="http://schemas.openxmlformats.org/officeDocument/2006/relationships/slide" Target="slide8.xml" TargetMode="Internal" /></Relationships>
</file>

<file path=ppt/slides/_rels/slide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7.xml" TargetMode="Internal" /><Relationship Id="rId3" Type="http://schemas.openxmlformats.org/officeDocument/2006/relationships/slide" Target="slide8.xml" TargetMode="Internal" /></Relationships>
</file>

<file path=ppt/slides/_rels/slide3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39.xml" TargetMode="Internal" /><Relationship Id="rId3" Type="http://schemas.openxmlformats.org/officeDocument/2006/relationships/slide" Target="slide40.xml" TargetMode="Internal" /><Relationship Id="rId4" Type="http://schemas.openxmlformats.org/officeDocument/2006/relationships/slide" Target="slide8.xml" TargetMode="Internal" /></Relationships>
</file>

<file path=ppt/slides/_rels/slide3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40.xml" TargetMode="Internal" /><Relationship Id="rId3" Type="http://schemas.openxmlformats.org/officeDocument/2006/relationships/slide" Target="slide8.xml" TargetMode="Interna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42.xml" TargetMode="Internal" /><Relationship Id="rId3" Type="http://schemas.openxmlformats.org/officeDocument/2006/relationships/slide" Target="slide43.xml" TargetMode="Internal" /><Relationship Id="rId4" Type="http://schemas.openxmlformats.org/officeDocument/2006/relationships/slide" Target="slide8.xml" TargetMode="Internal" /></Relationships>
</file>

<file path=ppt/slides/_rels/slide4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43.xml" TargetMode="Internal" /><Relationship Id="rId3" Type="http://schemas.openxmlformats.org/officeDocument/2006/relationships/slide" Target="slide8.xml" TargetMode="Internal" /></Relationships>
</file>

<file path=ppt/slides/_rels/slide4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45.xml" TargetMode="Internal" /><Relationship Id="rId3" Type="http://schemas.openxmlformats.org/officeDocument/2006/relationships/slide" Target="slide8.xml" TargetMode="Internal" /><Relationship Id="rId4" Type="http://schemas.openxmlformats.org/officeDocument/2006/relationships/slide" Target="slide46.xml" TargetMode="Internal" /><Relationship Id="rId5" Type="http://schemas.openxmlformats.org/officeDocument/2006/relationships/image" Target="../media/image6.jpeg" /></Relationships>
</file>

<file path=ppt/slides/_rels/slide4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46.xml" TargetMode="Internal" /><Relationship Id="rId3" Type="http://schemas.openxmlformats.org/officeDocument/2006/relationships/slide" Target="slide8.xml" TargetMode="Internal" /></Relationships>
</file>

<file path=ppt/slides/_rels/slide4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48.xml" TargetMode="Internal" /><Relationship Id="rId3" Type="http://schemas.openxmlformats.org/officeDocument/2006/relationships/slide" Target="slide8.xml" TargetMode="Internal" /><Relationship Id="rId4" Type="http://schemas.openxmlformats.org/officeDocument/2006/relationships/slide" Target="slide49.xml" TargetMode="Internal" /><Relationship Id="rId5" Type="http://schemas.openxmlformats.org/officeDocument/2006/relationships/image" Target="../media/image7.jpeg" /></Relationships>
</file>

<file path=ppt/slides/_rels/slide4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49.xml" TargetMode="Internal" /><Relationship Id="rId3" Type="http://schemas.openxmlformats.org/officeDocument/2006/relationships/slide" Target="slide8.xml" TargetMode="Internal" /></Relationships>
</file>

<file path=ppt/slides/_rels/slide4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6.xml" TargetMode="Internal" /><Relationship Id="rId3" Type="http://schemas.openxmlformats.org/officeDocument/2006/relationships/slide" Target="slide7.xml" TargetMode="Internal" /><Relationship Id="rId4" Type="http://schemas.openxmlformats.org/officeDocument/2006/relationships/slide" Target="slide8.xml" TargetMode="Internal" /></Relationships>
</file>

<file path=ppt/slides/_rels/slide5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51.xml" TargetMode="Internal" /><Relationship Id="rId3" Type="http://schemas.openxmlformats.org/officeDocument/2006/relationships/slide" Target="slide52.xml" TargetMode="Internal" /><Relationship Id="rId4" Type="http://schemas.openxmlformats.org/officeDocument/2006/relationships/slide" Target="slide8.xml" TargetMode="Internal" /></Relationships>
</file>

<file path=ppt/slides/_rels/slide5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52.xml" TargetMode="Internal" /><Relationship Id="rId3" Type="http://schemas.openxmlformats.org/officeDocument/2006/relationships/slide" Target="slide8.xml" TargetMode="Internal" /></Relationships>
</file>

<file path=ppt/slides/_rels/slide5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54.xml" TargetMode="Internal" /><Relationship Id="rId3" Type="http://schemas.openxmlformats.org/officeDocument/2006/relationships/slide" Target="slide55.xml" TargetMode="Internal" /><Relationship Id="rId4" Type="http://schemas.openxmlformats.org/officeDocument/2006/relationships/slide" Target="slide8.xml" TargetMode="Internal" /></Relationships>
</file>

<file path=ppt/slides/_rels/slide5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55.xml" TargetMode="Internal" /><Relationship Id="rId3" Type="http://schemas.openxmlformats.org/officeDocument/2006/relationships/slide" Target="slide8.xml" TargetMode="Internal" /></Relationships>
</file>

<file path=ppt/slides/_rels/slide5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57.xml" TargetMode="Internal" /><Relationship Id="rId3" Type="http://schemas.openxmlformats.org/officeDocument/2006/relationships/slide" Target="slide58.xml" TargetMode="Internal" /><Relationship Id="rId4" Type="http://schemas.openxmlformats.org/officeDocument/2006/relationships/slide" Target="slide8.xml" TargetMode="Internal" /></Relationships>
</file>

<file path=ppt/slides/_rels/slide5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58.xml" TargetMode="Internal" /><Relationship Id="rId3" Type="http://schemas.openxmlformats.org/officeDocument/2006/relationships/slide" Target="slide8.xml" TargetMode="Internal" /></Relationships>
</file>

<file path=ppt/slides/_rels/slide5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60.xml" TargetMode="Internal" /><Relationship Id="rId3" Type="http://schemas.openxmlformats.org/officeDocument/2006/relationships/slide" Target="slide61.xml" TargetMode="Internal" /><Relationship Id="rId4" Type="http://schemas.openxmlformats.org/officeDocument/2006/relationships/slide" Target="slide8.xml" TargetMode="Interna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7.xml" TargetMode="Internal" /><Relationship Id="rId3" Type="http://schemas.openxmlformats.org/officeDocument/2006/relationships/slide" Target="slide6.xml" TargetMode="Internal" /></Relationships>
</file>

<file path=ppt/slides/_rels/slide6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61.xml" TargetMode="Internal" /><Relationship Id="rId3" Type="http://schemas.openxmlformats.org/officeDocument/2006/relationships/slide" Target="slide8.xml" TargetMode="Internal" /></Relationships>
</file>

<file path=ppt/slides/_rels/slide6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63.xml" TargetMode="Internal" /><Relationship Id="rId3" Type="http://schemas.openxmlformats.org/officeDocument/2006/relationships/slide" Target="slide64.xml" TargetMode="Internal" /><Relationship Id="rId4" Type="http://schemas.openxmlformats.org/officeDocument/2006/relationships/slide" Target="slide8.xml" TargetMode="Internal" /></Relationships>
</file>

<file path=ppt/slides/_rels/slide6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64.xml" TargetMode="Internal" /><Relationship Id="rId3" Type="http://schemas.openxmlformats.org/officeDocument/2006/relationships/slide" Target="slide8.xml" TargetMode="Internal" /></Relationships>
</file>

<file path=ppt/slides/_rels/slide6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66.xml" TargetMode="Internal" /><Relationship Id="rId3" Type="http://schemas.openxmlformats.org/officeDocument/2006/relationships/slide" Target="slide67.xml" TargetMode="Internal" /><Relationship Id="rId4" Type="http://schemas.openxmlformats.org/officeDocument/2006/relationships/slide" Target="slide8.xml" TargetMode="Internal" /></Relationships>
</file>

<file path=ppt/slides/_rels/slide6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67.xml" TargetMode="Internal" /><Relationship Id="rId3" Type="http://schemas.openxmlformats.org/officeDocument/2006/relationships/slide" Target="slide8.xml" TargetMode="Internal" /></Relationships>
</file>

<file path=ppt/slides/_rels/slide6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69.xml" TargetMode="Internal" /><Relationship Id="rId3" Type="http://schemas.openxmlformats.org/officeDocument/2006/relationships/slide" Target="slide70.xml" TargetMode="Internal" /><Relationship Id="rId4" Type="http://schemas.openxmlformats.org/officeDocument/2006/relationships/slide" Target="slide8.xml" TargetMode="Internal" /></Relationships>
</file>

<file path=ppt/slides/_rels/slide6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70.xml" TargetMode="Internal" /><Relationship Id="rId3" Type="http://schemas.openxmlformats.org/officeDocument/2006/relationships/slide" Target="slide8.xml" TargetMode="Interna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72.xml" TargetMode="Internal" /><Relationship Id="rId3" Type="http://schemas.openxmlformats.org/officeDocument/2006/relationships/slide" Target="slide73.xml" TargetMode="Internal" /><Relationship Id="rId4" Type="http://schemas.openxmlformats.org/officeDocument/2006/relationships/slide" Target="slide8.xml" TargetMode="Internal" /></Relationships>
</file>

<file path=ppt/slides/_rels/slide7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73.xml" TargetMode="Internal" /><Relationship Id="rId3" Type="http://schemas.openxmlformats.org/officeDocument/2006/relationships/slide" Target="slide8.xml" TargetMode="Internal" /></Relationships>
</file>

<file path=ppt/slides/_rels/slide7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jpeg" /></Relationships>
</file>

<file path=ppt/slides/_rels/slide7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9.xml" TargetMode="Internal" /><Relationship Id="rId3" Type="http://schemas.openxmlformats.org/officeDocument/2006/relationships/slide" Target="slide10.xml" TargetMode="Internal" /><Relationship Id="rId4" Type="http://schemas.openxmlformats.org/officeDocument/2006/relationships/slide" Target="slide8.xml" TargetMode="Interna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" Target="slide10.xml" TargetMode="Internal" /><Relationship Id="rId3" Type="http://schemas.openxmlformats.org/officeDocument/2006/relationships/slide" Target="slide8.xml" TargetMode="Interna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444979" y="652122"/>
            <a:ext cx="6254044" cy="2949384"/>
          </a:xfrm>
        </p:spPr>
        <p:txBody>
          <a:bodyPr>
            <a:normAutofit fontScale="90000"/>
          </a:bodyPr>
          <a:lstStyle/>
          <a:p>
            <a:br>
              <a:rPr lang="en-US" b="1" smtClean="0">
                <a:solidFill>
                  <a:srgbClr val="008000"/>
                </a:solidFill>
              </a:rPr>
            </a:br>
            <a:br>
              <a:rPr lang="en-US" b="1">
                <a:solidFill>
                  <a:srgbClr val="008000"/>
                </a:solidFill>
              </a:rPr>
            </a:br>
            <a:r>
              <a:rPr lang="en-US" sz="5300" b="1" smtClean="0">
                <a:solidFill>
                  <a:srgbClr val="0000FF"/>
                </a:solidFill>
              </a:rPr>
              <a:t>Welcome to</a:t>
            </a:r>
            <a:br>
              <a:rPr lang="en-US" b="1" smtClean="0">
                <a:solidFill>
                  <a:srgbClr val="008000"/>
                </a:solidFill>
              </a:rPr>
            </a:br>
            <a:r>
              <a:rPr lang="en-US" b="1" smtClean="0">
                <a:solidFill>
                  <a:srgbClr val="008000"/>
                </a:solidFill>
              </a:rPr>
              <a:t>QUIZ</a:t>
            </a:r>
            <a:br>
              <a:rPr lang="en-US" b="1" smtClean="0">
                <a:solidFill>
                  <a:srgbClr val="008000"/>
                </a:solidFill>
              </a:rPr>
            </a:br>
            <a:r>
              <a:rPr lang="ru-RU" sz="530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«</a:t>
            </a:r>
            <a:r>
              <a:rPr lang="en-US" sz="530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Moscow vs London</a:t>
            </a:r>
            <a:r>
              <a:rPr lang="ru-RU" sz="530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»</a:t>
            </a:r>
            <a:endParaRPr lang="ru-RU" sz="53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</a:t>
            </a:r>
            <a:r>
              <a:rPr lang="ru-RU" smtClean="0"/>
              <a:t> </a:t>
            </a:r>
            <a:r>
              <a:rPr lang="en-US" smtClean="0"/>
              <a:t>23rd of January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272590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Moscow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889123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4</a:t>
            </a:r>
            <a:r>
              <a:rPr lang="en-US" smtClean="0">
                <a:hlinkClick r:id="rId2" action="ppaction://hlinksldjump"/>
              </a:rPr>
              <a:t>. What is St. Paul’s Cathedral?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sldjump"/>
              </a:rPr>
              <a:t>The right answer</a:t>
            </a:r>
            <a:endParaRPr lang="en-US" smtClean="0">
              <a:hlinkClick r:id="rId4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219441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/>
              <a:t>a) </a:t>
            </a:r>
            <a:r>
              <a:rPr lang="en-US" smtClean="0"/>
              <a:t>a church</a:t>
            </a:r>
            <a:br>
              <a:rPr lang="en-US"/>
            </a:br>
            <a:r>
              <a:rPr lang="en-US" smtClean="0"/>
              <a:t>b) a </a:t>
            </a:r>
            <a:r>
              <a:rPr lang="en-US"/>
              <a:t>gallery</a:t>
            </a:r>
            <a:br>
              <a:rPr lang="en-US"/>
            </a:br>
            <a:r>
              <a:rPr lang="en-US" smtClean="0"/>
              <a:t>c) a museum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512295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smtClean="0"/>
              <a:t>church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619083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hlinkClick action="ppaction://hlinkshowjump?jump=nextslide"/>
              </a:rPr>
              <a:t>5</a:t>
            </a:r>
            <a:r>
              <a:rPr lang="en-US" smtClean="0">
                <a:hlinkClick action="ppaction://hlinkshowjump?jump=nextslide"/>
              </a:rPr>
              <a:t>. What was the first name of Red Square?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2" action="ppaction://hlinksldjump"/>
              </a:rPr>
              <a:t>The right answer</a:t>
            </a:r>
            <a:endParaRPr lang="en-US" smtClean="0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427977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>
          <a:xfrm>
            <a:off x="1456267" y="2239430"/>
            <a:ext cx="6254044" cy="1362075"/>
          </a:xfrm>
        </p:spPr>
        <p:txBody>
          <a:bodyPr>
            <a:normAutofit fontScale="90000"/>
          </a:bodyPr>
          <a:lstStyle/>
          <a:p>
            <a:pPr algn="l" fontAlgn="t"/>
            <a:r>
              <a:rPr lang="en-US"/>
              <a:t>a) </a:t>
            </a:r>
            <a:r>
              <a:rPr lang="en-US" err="1" smtClean="0"/>
              <a:t>Pozhar</a:t>
            </a:r>
            <a:br>
              <a:rPr lang="en-US"/>
            </a:br>
            <a:r>
              <a:rPr lang="en-US"/>
              <a:t>b) </a:t>
            </a:r>
            <a:r>
              <a:rPr lang="en-US" err="1" smtClean="0"/>
              <a:t>Troitskaya</a:t>
            </a:r>
            <a:br>
              <a:rPr lang="en-US"/>
            </a:br>
            <a:r>
              <a:rPr lang="en-US"/>
              <a:t>c) </a:t>
            </a:r>
            <a:r>
              <a:rPr lang="en-US" err="1" smtClean="0"/>
              <a:t>Torg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807074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Torg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653198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hlinkClick action="ppaction://hlinkshowjump?jump=nextslide"/>
              </a:rPr>
              <a:t>6</a:t>
            </a:r>
            <a:r>
              <a:rPr lang="en-US" smtClean="0">
                <a:hlinkClick action="ppaction://hlinkshowjump?jump=nextslide"/>
              </a:rPr>
              <a:t>. What is the largest park in London?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2" action="ppaction://hlinksldjump"/>
              </a:rPr>
              <a:t>The right answer</a:t>
            </a:r>
            <a:endParaRPr lang="en-US" smtClean="0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327596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/>
              <a:t>a) </a:t>
            </a:r>
            <a:r>
              <a:rPr lang="en-US" smtClean="0"/>
              <a:t>Hyde Park</a:t>
            </a:r>
            <a:br>
              <a:rPr lang="en-US"/>
            </a:br>
            <a:r>
              <a:rPr lang="en-US"/>
              <a:t>b) </a:t>
            </a:r>
            <a:r>
              <a:rPr lang="en-US" smtClean="0"/>
              <a:t>Regent’s Park</a:t>
            </a:r>
            <a:br>
              <a:rPr lang="en-US"/>
            </a:br>
            <a:r>
              <a:rPr lang="en-US"/>
              <a:t>c) </a:t>
            </a:r>
            <a:r>
              <a:rPr lang="en-US" smtClean="0"/>
              <a:t>St. James’s Park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175287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Hyde Park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211148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hlinkClick r:id="rId2" action="ppaction://hlinksldjump"/>
              </a:rPr>
              <a:t>1. Who founded Moscow?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3" action="ppaction://hlinksldjump"/>
              </a:rPr>
              <a:t>The right answer</a:t>
            </a:r>
            <a:endParaRPr lang="en-US"/>
          </a:p>
          <a:p>
            <a:endParaRPr lang="en-US" smtClean="0">
              <a:hlinkClick r:id="rId3" action="ppaction://hlinksldjump"/>
            </a:endParaRPr>
          </a:p>
        </p:txBody>
      </p:sp>
    </p:spTree>
    <p:extLst>
      <p:ext uri="{BB962C8B-B14F-4D97-AF65-F5344CB8AC3E}">
        <p14:creationId xmlns:p14="http://schemas.microsoft.com/office/powerpoint/2010/main" val="258897492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hlinkClick r:id="rId2" action="ppaction://hlinksldjump"/>
              </a:rPr>
              <a:t>7</a:t>
            </a:r>
            <a:r>
              <a:rPr lang="en-US" smtClean="0">
                <a:hlinkClick r:id="rId2" action="ppaction://hlinksldjump"/>
              </a:rPr>
              <a:t>. What is it?</a:t>
            </a:r>
            <a:br>
              <a:rPr lang="ru-RU" smtClean="0">
                <a:hlinkClick r:id="rId2" action="ppaction://hlinksldjump"/>
              </a:rPr>
            </a:br>
            <a:br>
              <a:rPr lang="ru-RU">
                <a:hlinkClick r:id="rId2" action="ppaction://hlinksldjump"/>
              </a:rPr>
            </a:br>
            <a:br>
              <a:rPr lang="ru-RU" smtClean="0">
                <a:hlinkClick r:id="rId2" action="ppaction://hlinksldjump"/>
              </a:rPr>
            </a:b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smtClean="0">
              <a:hlinkClick r:id="rId3" action="ppaction://hlinksldjump"/>
            </a:endParaRPr>
          </a:p>
          <a:p>
            <a:endParaRPr lang="ru-RU">
              <a:hlinkClick r:id="rId3" action="ppaction://hlinksldjump"/>
            </a:endParaRPr>
          </a:p>
          <a:p>
            <a:endParaRPr lang="ru-RU" smtClean="0">
              <a:hlinkClick r:id="rId3" action="ppaction://hlinksldjump"/>
            </a:endParaRPr>
          </a:p>
          <a:p>
            <a:r>
              <a:rPr lang="en-US" smtClean="0">
                <a:hlinkClick r:id="rId4" action="ppaction://hlinksldjump"/>
              </a:rPr>
              <a:t>The right answer</a:t>
            </a:r>
            <a:endParaRPr lang="en-US" smtClean="0">
              <a:hlinkClick r:id="rId3" action="ppaction://hlinksldjump"/>
            </a:endParaRPr>
          </a:p>
          <a:p>
            <a:endParaRPr lang="ru-RU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3367" y="2051815"/>
            <a:ext cx="4018266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70321"/>
      </p:ext>
    </p:ext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/>
              <a:t>a) </a:t>
            </a:r>
            <a:r>
              <a:rPr lang="en-US" smtClean="0"/>
              <a:t>The History Museum</a:t>
            </a:r>
            <a:br>
              <a:rPr lang="en-US"/>
            </a:br>
            <a:r>
              <a:rPr lang="en-US"/>
              <a:t>b) </a:t>
            </a:r>
            <a:r>
              <a:rPr lang="en-US" smtClean="0"/>
              <a:t>St Basil’s Cathedral</a:t>
            </a:r>
            <a:br>
              <a:rPr lang="en-US"/>
            </a:br>
            <a:r>
              <a:rPr lang="en-US"/>
              <a:t>c</a:t>
            </a:r>
            <a:r>
              <a:rPr lang="en-US" smtClean="0"/>
              <a:t>) The Tretyakov Gallery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159760"/>
      </p:ext>
    </p:ext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 Basil’s Cathedral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166235"/>
      </p:ext>
    </p:extLst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55206" y="2239430"/>
            <a:ext cx="7655043" cy="1362075"/>
          </a:xfrm>
        </p:spPr>
        <p:txBody>
          <a:bodyPr>
            <a:normAutofit/>
          </a:bodyPr>
          <a:lstStyle/>
          <a:p>
            <a:r>
              <a:rPr lang="en-US">
                <a:hlinkClick r:id="rId2" action="ppaction://hlinksldjump"/>
              </a:rPr>
              <a:t>8</a:t>
            </a:r>
            <a:r>
              <a:rPr lang="en-US" smtClean="0">
                <a:hlinkClick r:id="rId2" action="ppaction://hlinksldjump"/>
              </a:rPr>
              <a:t>. </a:t>
            </a:r>
            <a:r>
              <a:rPr lang="ru-RU" err="1">
                <a:hlinkClick r:id="rId2" action="ppaction://hlinksldjump"/>
              </a:rPr>
              <a:t>The queen </a:t>
            </a:r>
            <a:r>
              <a:rPr lang="en-US" smtClean="0">
                <a:hlinkClick r:id="rId2" action="ppaction://hlinksldjump"/>
              </a:rPr>
              <a:t>in London </a:t>
            </a:r>
            <a:r>
              <a:rPr lang="ru-RU" err="1" smtClean="0">
                <a:hlinkClick r:id="rId2" action="ppaction://hlinksldjump"/>
              </a:rPr>
              <a:t>lives in</a:t>
            </a:r>
            <a:r>
              <a:rPr lang="en-US">
                <a:hlinkClick r:id="rId2" action="ppaction://hlinksldjump"/>
              </a:rPr>
              <a:t> </a:t>
            </a:r>
            <a:r>
              <a:rPr lang="en-US" smtClean="0">
                <a:hlinkClick r:id="rId2" action="ppaction://hlinksldjump"/>
              </a:rPr>
              <a:t>…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sldjump"/>
              </a:rPr>
              <a:t>The right answer</a:t>
            </a:r>
            <a:endParaRPr lang="en-US" smtClean="0">
              <a:hlinkClick r:id="rId4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931678"/>
      </p:ext>
    </p:extLst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/>
              <a:t>a) </a:t>
            </a:r>
            <a:r>
              <a:rPr lang="en-US" smtClean="0"/>
              <a:t>The Tower of London</a:t>
            </a:r>
            <a:br>
              <a:rPr lang="en-US" smtClean="0"/>
            </a:br>
            <a:r>
              <a:rPr lang="en-US" smtClean="0"/>
              <a:t>b</a:t>
            </a:r>
            <a:r>
              <a:rPr lang="en-US"/>
              <a:t>) </a:t>
            </a:r>
            <a:r>
              <a:rPr lang="en-US" smtClean="0"/>
              <a:t>Westminster Abbey</a:t>
            </a:r>
            <a:br>
              <a:rPr lang="en-US"/>
            </a:br>
            <a:r>
              <a:rPr lang="en-US"/>
              <a:t>c) </a:t>
            </a:r>
            <a:r>
              <a:rPr lang="en-US" smtClean="0"/>
              <a:t>Buckingham Palace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444779"/>
      </p:ext>
    </p:extLst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Buckingham Palace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953345"/>
      </p:ext>
    </p:extLst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hlinkClick r:id="rId2" action="ppaction://hlinksldjump"/>
              </a:rPr>
              <a:t>9</a:t>
            </a:r>
            <a:r>
              <a:rPr lang="en-US" smtClean="0">
                <a:hlinkClick r:id="rId2" action="ppaction://hlinksldjump"/>
              </a:rPr>
              <a:t>. How many animals are there in Moscow Zoo now?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sldjump"/>
              </a:rPr>
              <a:t>The right answer</a:t>
            </a:r>
            <a:endParaRPr lang="en-US" smtClean="0">
              <a:hlinkClick r:id="rId4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00093"/>
      </p:ext>
    </p:extLst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/>
              <a:t>a) </a:t>
            </a:r>
            <a:r>
              <a:rPr lang="en-US" smtClean="0"/>
              <a:t>More than 1,000</a:t>
            </a:r>
            <a:br>
              <a:rPr lang="en-US" smtClean="0"/>
            </a:br>
            <a:r>
              <a:rPr lang="en-US" smtClean="0"/>
              <a:t>b</a:t>
            </a:r>
            <a:r>
              <a:rPr lang="en-US"/>
              <a:t>) More than 6,000 </a:t>
            </a:r>
            <a:br>
              <a:rPr lang="en-US"/>
            </a:br>
            <a:r>
              <a:rPr lang="en-US"/>
              <a:t>c) </a:t>
            </a:r>
            <a:r>
              <a:rPr lang="en-US" smtClean="0"/>
              <a:t>10,000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955700"/>
      </p:ext>
    </p:extLst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than 6,000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362822"/>
      </p:ext>
    </p:extLst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>
                <a:hlinkClick r:id="rId2" action="ppaction://hlinksldjump"/>
              </a:rPr>
              <a:t>10. London is situated on the river …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sldjump"/>
              </a:rPr>
              <a:t>The right answer</a:t>
            </a:r>
            <a:endParaRPr lang="en-US" smtClean="0">
              <a:hlinkClick r:id="rId4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025242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Название 5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l"/>
            <a:r>
              <a:rPr lang="en-US">
                <a:latin typeface="Times New Roman"/>
                <a:cs typeface="Times New Roman"/>
              </a:rPr>
              <a:t>a) Dmitry Donskoi</a:t>
            </a:r>
            <a:br>
              <a:rPr lang="ru-RU">
                <a:latin typeface="Times New Roman"/>
                <a:cs typeface="Times New Roman"/>
              </a:rPr>
            </a:br>
            <a:r>
              <a:rPr lang="en-US">
                <a:latin typeface="Times New Roman"/>
                <a:cs typeface="Times New Roman"/>
              </a:rPr>
              <a:t>b) Yury Dolgoruky</a:t>
            </a:r>
            <a:br>
              <a:rPr lang="ru-RU">
                <a:latin typeface="Times New Roman"/>
                <a:cs typeface="Times New Roman"/>
              </a:rPr>
            </a:br>
            <a:r>
              <a:rPr lang="en-US">
                <a:latin typeface="Times New Roman"/>
                <a:cs typeface="Times New Roman"/>
              </a:rPr>
              <a:t>c) Peter the </a:t>
            </a:r>
            <a:r>
              <a:rPr lang="en-US" smtClean="0">
                <a:latin typeface="Times New Roman"/>
                <a:cs typeface="Times New Roman"/>
              </a:rPr>
              <a:t>Great</a:t>
            </a:r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hlinkClick r:id="rId2" action="ppaction://hlinksldjump"/>
            </a:endParaRPr>
          </a:p>
          <a:p>
            <a:endParaRPr lang="en-US">
              <a:hlinkClick r:id="rId2" action="ppaction://hlinksldjump"/>
            </a:endParaRPr>
          </a:p>
          <a:p>
            <a:r>
              <a:rPr lang="en-US" smtClean="0">
                <a:hlinkClick r:id="rId3" action="ppaction://hlinksldjump"/>
              </a:rPr>
              <a:t>The </a:t>
            </a:r>
            <a:r>
              <a:rPr lang="en-US">
                <a:hlinkClick r:id="rId3" action="ppaction://hlinksldjump"/>
              </a:rPr>
              <a:t>right answer</a:t>
            </a:r>
            <a:endParaRPr lang="en-US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634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/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/>
              <a:t>a) </a:t>
            </a:r>
            <a:r>
              <a:rPr lang="en-US" smtClean="0"/>
              <a:t>Volga</a:t>
            </a:r>
            <a:br>
              <a:rPr lang="en-US" smtClean="0"/>
            </a:br>
            <a:r>
              <a:rPr lang="en-US" smtClean="0"/>
              <a:t>b</a:t>
            </a:r>
            <a:r>
              <a:rPr lang="en-US"/>
              <a:t>) </a:t>
            </a:r>
            <a:r>
              <a:rPr lang="en-US" smtClean="0"/>
              <a:t>Thames</a:t>
            </a:r>
            <a:br>
              <a:rPr lang="en-US"/>
            </a:br>
            <a:r>
              <a:rPr lang="en-US"/>
              <a:t>c) </a:t>
            </a:r>
            <a:r>
              <a:rPr lang="en-US" smtClean="0"/>
              <a:t>Seven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453842"/>
      </p:ext>
    </p:extLst>
  </p:cSld>
  <p:clrMapOvr>
    <a:masterClrMapping/>
  </p:clrMapOvr>
  <p:transition/>
  <p:timing/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Thames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324874"/>
      </p:ext>
    </p:extLst>
  </p:cSld>
  <p:clrMapOvr>
    <a:masterClrMapping/>
  </p:clrMapOvr>
  <p:transition/>
  <p:timing/>
</p:sld>
</file>

<file path=ppt/slides/slide3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>
                <a:hlinkClick r:id="rId2" action="ppaction://hlinksldjump"/>
              </a:rPr>
              <a:t>11. What is the main square in Moscow?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sldjump"/>
              </a:rPr>
              <a:t>The right answer</a:t>
            </a:r>
            <a:endParaRPr lang="en-US" smtClean="0">
              <a:hlinkClick r:id="rId4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477835"/>
      </p:ext>
    </p:extLst>
  </p:cSld>
  <p:clrMapOvr>
    <a:masterClrMapping/>
  </p:clrMapOvr>
  <p:transition/>
  <p:timing/>
</p:sld>
</file>

<file path=ppt/slides/slide3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/>
              <a:t>a) </a:t>
            </a:r>
            <a:r>
              <a:rPr lang="en-US" smtClean="0"/>
              <a:t>Europe Square</a:t>
            </a:r>
            <a:br>
              <a:rPr lang="en-US" smtClean="0"/>
            </a:br>
            <a:r>
              <a:rPr lang="en-US" smtClean="0"/>
              <a:t>b</a:t>
            </a:r>
            <a:r>
              <a:rPr lang="en-US"/>
              <a:t>) </a:t>
            </a:r>
            <a:r>
              <a:rPr lang="en-US" err="1" smtClean="0"/>
              <a:t>Komsomol Square</a:t>
            </a:r>
            <a:br>
              <a:rPr lang="en-US"/>
            </a:br>
            <a:r>
              <a:rPr lang="en-US"/>
              <a:t>c) </a:t>
            </a:r>
            <a:r>
              <a:rPr lang="en-US" smtClean="0"/>
              <a:t>Red Square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135904"/>
      </p:ext>
    </p:extLst>
  </p:cSld>
  <p:clrMapOvr>
    <a:masterClrMapping/>
  </p:clrMapOvr>
  <p:transition/>
  <p:timing/>
</p:sld>
</file>

<file path=ppt/slides/slide3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 Square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249559"/>
      </p:ext>
    </p:extLst>
  </p:cSld>
  <p:clrMapOvr>
    <a:masterClrMapping/>
  </p:clrMapOvr>
  <p:transition/>
  <p:timing/>
</p:sld>
</file>

<file path=ppt/slides/slide3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>
                <a:hlinkClick r:id="rId2" action="ppaction://hlinksldjump"/>
              </a:rPr>
              <a:t>12. </a:t>
            </a:r>
            <a:r>
              <a:rPr lang="ru-RU" err="1">
                <a:hlinkClick r:id="rId2" action="ppaction://hlinksldjump"/>
              </a:rPr>
              <a:t>The Tower of London now </a:t>
            </a:r>
            <a:r>
              <a:rPr lang="ru-RU" err="1" smtClean="0">
                <a:hlinkClick r:id="rId2" action="ppaction://hlinksldjump"/>
              </a:rPr>
              <a:t>is</a:t>
            </a:r>
            <a:r>
              <a:rPr lang="en-US">
                <a:hlinkClick r:id="rId2" action="ppaction://hlinksldjump"/>
              </a:rPr>
              <a:t> </a:t>
            </a:r>
            <a:r>
              <a:rPr lang="en-US" smtClean="0">
                <a:hlinkClick r:id="rId2" action="ppaction://hlinksldjump"/>
              </a:rPr>
              <a:t>…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sldjump"/>
              </a:rPr>
              <a:t>The right answer</a:t>
            </a:r>
            <a:endParaRPr lang="en-US" smtClean="0">
              <a:hlinkClick r:id="rId4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393151"/>
      </p:ext>
    </p:extLst>
  </p:cSld>
  <p:clrMapOvr>
    <a:masterClrMapping/>
  </p:clrMapOvr>
  <p:transition/>
  <p:timing/>
</p:sld>
</file>

<file path=ppt/slides/slide3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/>
              <a:t>a) a</a:t>
            </a:r>
            <a:r>
              <a:rPr lang="en-US" smtClean="0"/>
              <a:t> prison</a:t>
            </a:r>
            <a:br>
              <a:rPr lang="en-US" smtClean="0"/>
            </a:br>
            <a:r>
              <a:rPr lang="en-US" smtClean="0"/>
              <a:t>b</a:t>
            </a:r>
            <a:r>
              <a:rPr lang="en-US"/>
              <a:t>) a</a:t>
            </a:r>
            <a:r>
              <a:rPr lang="en-US" smtClean="0"/>
              <a:t> museum</a:t>
            </a:r>
            <a:br>
              <a:rPr lang="en-US"/>
            </a:br>
            <a:r>
              <a:rPr lang="en-US"/>
              <a:t>c) t</a:t>
            </a:r>
            <a:r>
              <a:rPr lang="en-US" smtClean="0"/>
              <a:t>he Zoo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273269"/>
      </p:ext>
    </p:extLst>
  </p:cSld>
  <p:clrMapOvr>
    <a:masterClrMapping/>
  </p:clrMapOvr>
  <p:transition/>
  <p:timing/>
</p:sld>
</file>

<file path=ppt/slides/slide3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</a:t>
            </a:r>
            <a:r>
              <a:rPr lang="en-US" smtClean="0"/>
              <a:t> museum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141463"/>
      </p:ext>
    </p:extLst>
  </p:cSld>
  <p:clrMapOvr>
    <a:masterClrMapping/>
  </p:clrMapOvr>
  <p:transition/>
  <p:timing/>
</p:sld>
</file>

<file path=ppt/slides/slide3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>
                <a:hlinkClick r:id="rId2" action="ppaction://hlinksldjump"/>
              </a:rPr>
              <a:t>13. What is the tower where the Kremlin Clock is?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sldjump"/>
              </a:rPr>
              <a:t>The right answer</a:t>
            </a:r>
            <a:endParaRPr lang="en-US" smtClean="0">
              <a:hlinkClick r:id="rId4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984474"/>
      </p:ext>
    </p:extLst>
  </p:cSld>
  <p:clrMapOvr>
    <a:masterClrMapping/>
  </p:clrMapOvr>
  <p:transition/>
  <p:timing/>
</p:sld>
</file>

<file path=ppt/slides/slide3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/>
              <a:t>a) </a:t>
            </a:r>
            <a:r>
              <a:rPr lang="en-US" err="1" smtClean="0"/>
              <a:t>Spasskaya Tower</a:t>
            </a:r>
            <a:br>
              <a:rPr lang="en-US" err="1" smtClean="0"/>
            </a:br>
            <a:r>
              <a:rPr lang="en-US" err="1" smtClean="0"/>
              <a:t>b</a:t>
            </a:r>
            <a:r>
              <a:rPr lang="en-US"/>
              <a:t>) </a:t>
            </a:r>
            <a:r>
              <a:rPr lang="en-US" err="1" smtClean="0"/>
              <a:t>Troitskaya Tower</a:t>
            </a:r>
            <a:br>
              <a:rPr lang="en-US" err="1" smtClean="0"/>
            </a:br>
            <a:r>
              <a:rPr lang="en-US" err="1" smtClean="0"/>
              <a:t>c</a:t>
            </a:r>
            <a:r>
              <a:rPr lang="en-US"/>
              <a:t>) </a:t>
            </a:r>
            <a:r>
              <a:rPr lang="en-US" err="1" smtClean="0"/>
              <a:t>Beklemishevskaya Tower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509097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latin typeface="Times New Roman"/>
                <a:cs typeface="Times New Roman"/>
              </a:rPr>
              <a:t>Yury </a:t>
            </a:r>
            <a:r>
              <a:rPr lang="en-US" err="1" smtClean="0">
                <a:latin typeface="Times New Roman"/>
                <a:cs typeface="Times New Roman"/>
              </a:rPr>
              <a:t>Dolgoruky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144468"/>
      </p:ext>
    </p:extLst>
  </p:cSld>
  <p:clrMapOvr>
    <a:masterClrMapping/>
  </p:clrMapOvr>
  <p:transition/>
  <p:timing/>
</p:sld>
</file>

<file path=ppt/slides/slide4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Spasskaya Tower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992730"/>
      </p:ext>
    </p:extLst>
  </p:cSld>
  <p:clrMapOvr>
    <a:masterClrMapping/>
  </p:clrMapOvr>
  <p:transition/>
  <p:timing/>
</p:sld>
</file>

<file path=ppt/slides/slide4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>
                <a:hlinkClick r:id="rId2" action="ppaction://hlinksldjump"/>
              </a:rPr>
              <a:t>14. What is Big Ben?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sldjump"/>
              </a:rPr>
              <a:t>The right answer</a:t>
            </a:r>
            <a:endParaRPr lang="en-US" smtClean="0">
              <a:hlinkClick r:id="rId4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005111"/>
      </p:ext>
    </p:extLst>
  </p:cSld>
  <p:clrMapOvr>
    <a:masterClrMapping/>
  </p:clrMapOvr>
  <p:transition/>
  <p:timing/>
</p:sld>
</file>

<file path=ppt/slides/slide4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/>
              <a:t>a) </a:t>
            </a:r>
            <a:r>
              <a:rPr lang="en-US" smtClean="0"/>
              <a:t>bell</a:t>
            </a:r>
            <a:br>
              <a:rPr lang="en-US" smtClean="0"/>
            </a:br>
            <a:r>
              <a:rPr lang="en-US" smtClean="0"/>
              <a:t>b</a:t>
            </a:r>
            <a:r>
              <a:rPr lang="en-US"/>
              <a:t>) a</a:t>
            </a:r>
            <a:r>
              <a:rPr lang="en-US" smtClean="0"/>
              <a:t> tower</a:t>
            </a:r>
            <a:br>
              <a:rPr lang="en-US" smtClean="0"/>
            </a:br>
            <a:r>
              <a:rPr lang="en-US" smtClean="0"/>
              <a:t>c</a:t>
            </a:r>
            <a:r>
              <a:rPr lang="en-US"/>
              <a:t>) t</a:t>
            </a:r>
            <a:r>
              <a:rPr lang="en-US" smtClean="0"/>
              <a:t>he clock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180504"/>
      </p:ext>
    </p:extLst>
  </p:cSld>
  <p:clrMapOvr>
    <a:masterClrMapping/>
  </p:clrMapOvr>
  <p:transition/>
  <p:timing/>
</p:sld>
</file>

<file path=ppt/slides/slide4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clock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131957"/>
      </p:ext>
    </p:extLst>
  </p:cSld>
  <p:clrMapOvr>
    <a:masterClrMapping/>
  </p:clrMapOvr>
  <p:transition/>
  <p:timing/>
</p:sld>
</file>

<file path=ppt/slides/slide4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hlinkClick r:id="rId2" action="ppaction://hlinksldjump"/>
              </a:rPr>
              <a:t>15. What is it?</a:t>
            </a:r>
            <a:br>
              <a:rPr lang="ru-RU" smtClean="0">
                <a:hlinkClick r:id="rId2" action="ppaction://hlinksldjump"/>
              </a:rPr>
            </a:br>
            <a:br>
              <a:rPr lang="ru-RU">
                <a:hlinkClick r:id="rId2" action="ppaction://hlinksldjump"/>
              </a:rPr>
            </a:br>
            <a:br>
              <a:rPr lang="ru-RU" smtClean="0">
                <a:hlinkClick r:id="rId2" action="ppaction://hlinksldjump"/>
              </a:rPr>
            </a:br>
            <a:br>
              <a:rPr lang="ru-RU">
                <a:hlinkClick r:id="rId2" action="ppaction://hlinksldjump"/>
              </a:rPr>
            </a:b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smtClean="0">
              <a:hlinkClick r:id="rId3" action="ppaction://hlinksldjump"/>
            </a:endParaRPr>
          </a:p>
          <a:p>
            <a:endParaRPr lang="ru-RU">
              <a:hlinkClick r:id="rId3" action="ppaction://hlinksldjump"/>
            </a:endParaRPr>
          </a:p>
          <a:p>
            <a:endParaRPr lang="ru-RU" smtClean="0">
              <a:hlinkClick r:id="rId3" action="ppaction://hlinksldjump"/>
            </a:endParaRPr>
          </a:p>
          <a:p>
            <a:r>
              <a:rPr lang="en-US" smtClean="0">
                <a:hlinkClick r:id="rId4" action="ppaction://hlinksldjump"/>
              </a:rPr>
              <a:t>The right answer</a:t>
            </a:r>
            <a:endParaRPr lang="en-US" smtClean="0">
              <a:hlinkClick r:id="rId3" action="ppaction://hlinksldjump"/>
            </a:endParaRPr>
          </a:p>
          <a:p>
            <a:endParaRPr lang="ru-RU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1162" y="1578820"/>
            <a:ext cx="288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907624"/>
      </p:ext>
    </p:extLst>
  </p:cSld>
  <p:clrMapOvr>
    <a:masterClrMapping/>
  </p:clrMapOvr>
  <p:transition/>
  <p:timing/>
</p:sld>
</file>

<file path=ppt/slides/slide4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/>
              <a:t>a) t</a:t>
            </a:r>
            <a:r>
              <a:rPr lang="en-US" smtClean="0"/>
              <a:t>he Kremlin</a:t>
            </a:r>
            <a:br>
              <a:rPr lang="en-US" smtClean="0"/>
            </a:br>
            <a:r>
              <a:rPr lang="en-US" smtClean="0"/>
              <a:t>b</a:t>
            </a:r>
            <a:r>
              <a:rPr lang="en-US"/>
              <a:t>) t</a:t>
            </a:r>
            <a:r>
              <a:rPr lang="en-US" smtClean="0"/>
              <a:t>he Bolshoi Theatre</a:t>
            </a:r>
            <a:br>
              <a:rPr lang="en-US" smtClean="0"/>
            </a:br>
            <a:r>
              <a:rPr lang="en-US" smtClean="0"/>
              <a:t>c</a:t>
            </a:r>
            <a:r>
              <a:rPr lang="en-US"/>
              <a:t>) t</a:t>
            </a:r>
            <a:r>
              <a:rPr lang="en-US" smtClean="0"/>
              <a:t>he History Museum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449530"/>
      </p:ext>
    </p:extLst>
  </p:cSld>
  <p:clrMapOvr>
    <a:masterClrMapping/>
  </p:clrMapOvr>
  <p:transition/>
  <p:timing/>
</p:sld>
</file>

<file path=ppt/slides/slide4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History Museum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286701"/>
      </p:ext>
    </p:extLst>
  </p:cSld>
  <p:clrMapOvr>
    <a:masterClrMapping/>
  </p:clrMapOvr>
  <p:transition/>
  <p:timing/>
</p:sld>
</file>

<file path=ppt/slides/slide4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hlinkClick r:id="rId2" action="ppaction://hlinksldjump"/>
              </a:rPr>
              <a:t>16. What is it?</a:t>
            </a:r>
            <a:br>
              <a:rPr lang="en-US" smtClean="0">
                <a:hlinkClick r:id="rId2" action="ppaction://hlinksldjump"/>
              </a:rPr>
            </a:br>
            <a:br>
              <a:rPr lang="en-US">
                <a:hlinkClick r:id="rId2" action="ppaction://hlinksldjump"/>
              </a:rPr>
            </a:br>
            <a:br>
              <a:rPr lang="en-US" smtClean="0">
                <a:hlinkClick r:id="rId2" action="ppaction://hlinksldjump"/>
              </a:rPr>
            </a:b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67556" y="4380089"/>
            <a:ext cx="6231467" cy="1309511"/>
          </a:xfrm>
        </p:spPr>
        <p:txBody>
          <a:bodyPr>
            <a:normAutofit fontScale="40000" lnSpcReduction="20000"/>
          </a:bodyPr>
          <a:lstStyle/>
          <a:p>
            <a:endParaRPr lang="en-US" smtClean="0">
              <a:hlinkClick r:id="rId3" action="ppaction://hlinksldjump"/>
            </a:endParaRPr>
          </a:p>
          <a:p>
            <a:endParaRPr lang="en-US">
              <a:hlinkClick r:id="rId3" action="ppaction://hlinksldjump"/>
            </a:endParaRPr>
          </a:p>
          <a:p>
            <a:endParaRPr lang="en-US" smtClean="0">
              <a:hlinkClick r:id="rId3" action="ppaction://hlinksldjump"/>
            </a:endParaRPr>
          </a:p>
          <a:p>
            <a:endParaRPr lang="en-US">
              <a:hlinkClick r:id="rId3" action="ppaction://hlinksldjump"/>
            </a:endParaRPr>
          </a:p>
          <a:p>
            <a:endParaRPr lang="en-US" smtClean="0">
              <a:hlinkClick r:id="rId3" action="ppaction://hlinksldjump"/>
            </a:endParaRPr>
          </a:p>
          <a:p>
            <a:endParaRPr lang="en-US">
              <a:hlinkClick r:id="rId3" action="ppaction://hlinksldjump"/>
            </a:endParaRPr>
          </a:p>
          <a:p>
            <a:endParaRPr lang="en-US" smtClean="0">
              <a:hlinkClick r:id="rId3" action="ppaction://hlinksldjump"/>
            </a:endParaRPr>
          </a:p>
          <a:p>
            <a:r>
              <a:rPr lang="en-US" sz="4200">
                <a:hlinkClick r:id="rId4" action="ppaction://hlinksldjump"/>
              </a:rPr>
              <a:t>The right answer</a:t>
            </a:r>
            <a:endParaRPr lang="en-US" sz="4200">
              <a:hlinkClick r:id="rId3" action="ppaction://hlinksldjump"/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2734" y="2172755"/>
            <a:ext cx="5715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566864"/>
      </p:ext>
    </p:extLst>
  </p:cSld>
  <p:clrMapOvr>
    <a:masterClrMapping/>
  </p:clrMapOvr>
  <p:transition/>
  <p:timing/>
</p:sld>
</file>

<file path=ppt/slides/slide4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/>
              <a:t>a) t</a:t>
            </a:r>
            <a:r>
              <a:rPr lang="en-US" smtClean="0"/>
              <a:t>he Tower of London</a:t>
            </a:r>
            <a:br>
              <a:rPr lang="en-US" smtClean="0"/>
            </a:br>
            <a:r>
              <a:rPr lang="en-US" smtClean="0"/>
              <a:t>b</a:t>
            </a:r>
            <a:r>
              <a:rPr lang="en-US"/>
              <a:t>) t</a:t>
            </a:r>
            <a:r>
              <a:rPr lang="en-US" smtClean="0"/>
              <a:t>he National Gallery</a:t>
            </a:r>
            <a:br>
              <a:rPr lang="en-US" smtClean="0"/>
            </a:br>
            <a:r>
              <a:rPr lang="en-US" smtClean="0"/>
              <a:t>c</a:t>
            </a:r>
            <a:r>
              <a:rPr lang="en-US"/>
              <a:t>) t</a:t>
            </a:r>
            <a:r>
              <a:rPr lang="en-US" smtClean="0"/>
              <a:t>he Houses of Parliament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878300"/>
      </p:ext>
    </p:extLst>
  </p:cSld>
  <p:clrMapOvr>
    <a:masterClrMapping/>
  </p:clrMapOvr>
  <p:transition/>
  <p:timing/>
</p:sld>
</file>

<file path=ppt/slides/slide4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Houses of Parliament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966447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hlinkClick r:id="rId2" action="ppaction://hlinksldjump"/>
              </a:rPr>
              <a:t>2. </a:t>
            </a:r>
            <a:r>
              <a:rPr lang="ru-RU" err="1" smtClean="0">
                <a:hlinkClick r:id="rId2" action="ppaction://hlinksldjump"/>
              </a:rPr>
              <a:t>London </a:t>
            </a:r>
            <a:r>
              <a:rPr lang="ru-RU" err="1">
                <a:hlinkClick r:id="rId2" action="ppaction://hlinksldjump"/>
              </a:rPr>
              <a:t>is the capital </a:t>
            </a:r>
            <a:r>
              <a:rPr lang="ru-RU" err="1" smtClean="0">
                <a:hlinkClick r:id="rId2" action="ppaction://hlinksldjump"/>
              </a:rPr>
              <a:t>o</a:t>
            </a:r>
            <a:r>
              <a:rPr lang="en-US" smtClean="0">
                <a:hlinkClick r:id="rId2" action="ppaction://hlinksldjump"/>
              </a:rPr>
              <a:t>f …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sldjump"/>
              </a:rPr>
              <a:t>The right answer</a:t>
            </a:r>
            <a:endParaRPr lang="en-US" smtClean="0">
              <a:hlinkClick r:id="rId4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986405"/>
      </p:ext>
    </p:extLst>
  </p:cSld>
  <p:clrMapOvr>
    <a:masterClrMapping/>
  </p:clrMapOvr>
  <p:transition/>
  <p:timing/>
</p:sld>
</file>

<file path=ppt/slides/slide5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hlinkClick r:id="rId2" action="ppaction://hlinksldjump"/>
              </a:rPr>
              <a:t>17. Where does a big parade take place on the 9</a:t>
            </a:r>
            <a:r>
              <a:rPr lang="en-US" baseline="30000" smtClean="0">
                <a:hlinkClick r:id="rId2" action="ppaction://hlinksldjump"/>
              </a:rPr>
              <a:t>th</a:t>
            </a:r>
            <a:r>
              <a:rPr lang="en-US" smtClean="0">
                <a:hlinkClick r:id="rId2" action="ppaction://hlinksldjump"/>
              </a:rPr>
              <a:t> of May in Moscow?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sldjump"/>
              </a:rPr>
              <a:t>The right answer</a:t>
            </a:r>
            <a:endParaRPr lang="en-US" smtClean="0">
              <a:hlinkClick r:id="rId4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217927"/>
      </p:ext>
    </p:extLst>
  </p:cSld>
  <p:clrMapOvr>
    <a:masterClrMapping/>
  </p:clrMapOvr>
  <p:transition/>
  <p:timing/>
</p:sld>
</file>

<file path=ppt/slides/slide5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/>
              <a:t>a) </a:t>
            </a:r>
            <a:r>
              <a:rPr lang="en-US" smtClean="0"/>
              <a:t>Red Square</a:t>
            </a:r>
            <a:br>
              <a:rPr lang="en-US" smtClean="0"/>
            </a:br>
            <a:r>
              <a:rPr lang="en-US" smtClean="0"/>
              <a:t>b</a:t>
            </a:r>
            <a:r>
              <a:rPr lang="en-US"/>
              <a:t>) </a:t>
            </a:r>
            <a:r>
              <a:rPr lang="en-US" err="1" smtClean="0"/>
              <a:t>Dvortsovaya Square</a:t>
            </a:r>
            <a:br>
              <a:rPr lang="en-US" err="1" smtClean="0"/>
            </a:br>
            <a:r>
              <a:rPr lang="en-US" err="1" smtClean="0"/>
              <a:t>c</a:t>
            </a:r>
            <a:r>
              <a:rPr lang="en-US"/>
              <a:t>) </a:t>
            </a:r>
            <a:r>
              <a:rPr lang="en-US" smtClean="0"/>
              <a:t>Trafalgar Square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476453"/>
      </p:ext>
    </p:extLst>
  </p:cSld>
  <p:clrMapOvr>
    <a:masterClrMapping/>
  </p:clrMapOvr>
  <p:transition/>
  <p:timing/>
</p:sld>
</file>

<file path=ppt/slides/slide5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 </a:t>
            </a:r>
            <a:r>
              <a:rPr lang="en-US" smtClean="0"/>
              <a:t>Square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240653"/>
      </p:ext>
    </p:extLst>
  </p:cSld>
  <p:clrMapOvr>
    <a:masterClrMapping/>
  </p:clrMapOvr>
  <p:transition/>
  <p:timing/>
</p:sld>
</file>

<file path=ppt/slides/slide5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>
                <a:hlinkClick r:id="rId2" action="ppaction://hlinksldjump"/>
              </a:rPr>
              <a:t>18. What is the heart of London?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sldjump"/>
              </a:rPr>
              <a:t>The right answer</a:t>
            </a:r>
            <a:endParaRPr lang="en-US" smtClean="0">
              <a:hlinkClick r:id="rId4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302431"/>
      </p:ext>
    </p:extLst>
  </p:cSld>
  <p:clrMapOvr>
    <a:masterClrMapping/>
  </p:clrMapOvr>
  <p:transition/>
  <p:timing/>
</p:sld>
</file>

<file path=ppt/slides/slide5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/>
              <a:t>a) t</a:t>
            </a:r>
            <a:r>
              <a:rPr lang="en-US" smtClean="0"/>
              <a:t>he East End</a:t>
            </a:r>
            <a:br>
              <a:rPr lang="en-US" smtClean="0"/>
            </a:br>
            <a:r>
              <a:rPr lang="en-US" smtClean="0"/>
              <a:t>b</a:t>
            </a:r>
            <a:r>
              <a:rPr lang="en-US"/>
              <a:t>) t</a:t>
            </a:r>
            <a:r>
              <a:rPr lang="en-US" smtClean="0"/>
              <a:t>he West End</a:t>
            </a:r>
            <a:br>
              <a:rPr lang="en-US" smtClean="0"/>
            </a:br>
            <a:r>
              <a:rPr lang="en-US" smtClean="0"/>
              <a:t>c</a:t>
            </a:r>
            <a:r>
              <a:rPr lang="en-US"/>
              <a:t>) t</a:t>
            </a:r>
            <a:r>
              <a:rPr lang="en-US" smtClean="0"/>
              <a:t>he City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469367"/>
      </p:ext>
    </p:extLst>
  </p:cSld>
  <p:clrMapOvr>
    <a:masterClrMapping/>
  </p:clrMapOvr>
  <p:transition/>
  <p:timing/>
</p:sld>
</file>

<file path=ppt/slides/slide5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</a:t>
            </a:r>
            <a:r>
              <a:rPr lang="en-US" smtClean="0"/>
              <a:t>he City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971857"/>
      </p:ext>
    </p:extLst>
  </p:cSld>
  <p:clrMapOvr>
    <a:masterClrMapping/>
  </p:clrMapOvr>
  <p:transition/>
  <p:timing/>
</p:sld>
</file>

<file path=ppt/slides/slide5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hlinkClick r:id="rId2" action="ppaction://hlinksldjump"/>
              </a:rPr>
              <a:t>19. Where can you see the largest collection of Russian paintings in Moscow?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sldjump"/>
              </a:rPr>
              <a:t>The right answer</a:t>
            </a:r>
            <a:endParaRPr lang="en-US" smtClean="0">
              <a:hlinkClick r:id="rId4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276250"/>
      </p:ext>
    </p:extLst>
  </p:cSld>
  <p:clrMapOvr>
    <a:masterClrMapping/>
  </p:clrMapOvr>
  <p:transition/>
  <p:timing/>
</p:sld>
</file>

<file path=ppt/slides/slide5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/>
              <a:t>a) t</a:t>
            </a:r>
            <a:r>
              <a:rPr lang="en-US" smtClean="0"/>
              <a:t>he Hermitage</a:t>
            </a:r>
            <a:br>
              <a:rPr lang="en-US" smtClean="0"/>
            </a:br>
            <a:r>
              <a:rPr lang="en-US" smtClean="0"/>
              <a:t>b</a:t>
            </a:r>
            <a:r>
              <a:rPr lang="en-US"/>
              <a:t>) t</a:t>
            </a:r>
            <a:r>
              <a:rPr lang="en-US" smtClean="0"/>
              <a:t>he Tretyakov Gallery</a:t>
            </a:r>
            <a:br>
              <a:rPr lang="en-US" smtClean="0"/>
            </a:br>
            <a:r>
              <a:rPr lang="en-US" smtClean="0"/>
              <a:t>c</a:t>
            </a:r>
            <a:r>
              <a:rPr lang="en-US"/>
              <a:t>) t</a:t>
            </a:r>
            <a:r>
              <a:rPr lang="en-US" smtClean="0"/>
              <a:t>he National Gallery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298011"/>
      </p:ext>
    </p:extLst>
  </p:cSld>
  <p:clrMapOvr>
    <a:masterClrMapping/>
  </p:clrMapOvr>
  <p:transition/>
  <p:timing/>
</p:sld>
</file>

<file path=ppt/slides/slide5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Tretyakov Gallery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135651"/>
      </p:ext>
    </p:extLst>
  </p:cSld>
  <p:clrMapOvr>
    <a:masterClrMapping/>
  </p:clrMapOvr>
  <p:transition/>
  <p:timing/>
</p:sld>
</file>

<file path=ppt/slides/slide5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>
                <a:hlinkClick r:id="rId2" action="ppaction://hlinksldjump"/>
              </a:rPr>
              <a:t>20. What birds live in the Tower of London?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sldjump"/>
              </a:rPr>
              <a:t>The right answer</a:t>
            </a:r>
            <a:endParaRPr lang="en-US" smtClean="0">
              <a:hlinkClick r:id="rId4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248866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/>
              <a:t>a) America</a:t>
            </a:r>
            <a:br>
              <a:rPr lang="en-US"/>
            </a:br>
            <a:r>
              <a:rPr lang="en-US"/>
              <a:t>b) Scotland</a:t>
            </a:r>
            <a:br>
              <a:rPr lang="en-US"/>
            </a:br>
            <a:r>
              <a:rPr lang="en-US"/>
              <a:t>c) Great </a:t>
            </a:r>
            <a:r>
              <a:rPr lang="en-US" smtClean="0"/>
              <a:t>Britain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426556"/>
      </p:ext>
    </p:extLst>
  </p:cSld>
  <p:clrMapOvr>
    <a:masterClrMapping/>
  </p:clrMapOvr>
  <p:transition/>
  <p:timing/>
</p:sld>
</file>

<file path=ppt/slides/slide6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/>
              <a:t>a) </a:t>
            </a:r>
            <a:r>
              <a:rPr lang="en-US" smtClean="0"/>
              <a:t>ravens</a:t>
            </a:r>
            <a:br>
              <a:rPr lang="en-US" smtClean="0"/>
            </a:br>
            <a:r>
              <a:rPr lang="en-US" smtClean="0"/>
              <a:t>b</a:t>
            </a:r>
            <a:r>
              <a:rPr lang="en-US"/>
              <a:t>) </a:t>
            </a:r>
            <a:r>
              <a:rPr lang="en-US" smtClean="0"/>
              <a:t>hens</a:t>
            </a:r>
            <a:br>
              <a:rPr lang="en-US" smtClean="0"/>
            </a:br>
            <a:r>
              <a:rPr lang="en-US" smtClean="0"/>
              <a:t>c</a:t>
            </a:r>
            <a:r>
              <a:rPr lang="en-US"/>
              <a:t>) </a:t>
            </a:r>
            <a:r>
              <a:rPr lang="en-US" smtClean="0"/>
              <a:t>pigeons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920549"/>
      </p:ext>
    </p:extLst>
  </p:cSld>
  <p:clrMapOvr>
    <a:masterClrMapping/>
  </p:clrMapOvr>
  <p:transition/>
  <p:timing/>
</p:sld>
</file>

<file path=ppt/slides/slide6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ravens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55374"/>
      </p:ext>
    </p:extLst>
  </p:cSld>
  <p:clrMapOvr>
    <a:masterClrMapping/>
  </p:clrMapOvr>
  <p:transition/>
  <p:timing/>
</p:sld>
</file>

<file path=ppt/slides/slide6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>
                <a:hlinkClick r:id="rId2" action="ppaction://hlinksldjump"/>
              </a:rPr>
              <a:t>21. What is the most famous theatre in Moscow?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sldjump"/>
              </a:rPr>
              <a:t>The right answer</a:t>
            </a:r>
            <a:endParaRPr lang="en-US" smtClean="0">
              <a:hlinkClick r:id="rId4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1378"/>
      </p:ext>
    </p:extLst>
  </p:cSld>
  <p:clrMapOvr>
    <a:masterClrMapping/>
  </p:clrMapOvr>
  <p:transition/>
  <p:timing/>
</p:sld>
</file>

<file path=ppt/slides/slide6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/>
              <a:t>a) </a:t>
            </a:r>
            <a:r>
              <a:rPr lang="ru-RU" err="1" smtClean="0"/>
              <a:t>the </a:t>
            </a:r>
            <a:r>
              <a:rPr lang="ru-RU" err="1"/>
              <a:t>Puppet Theatre</a:t>
            </a:r>
            <a:br>
              <a:rPr lang="ru-RU" err="1"/>
            </a:br>
            <a:r>
              <a:rPr lang="en-US" smtClean="0"/>
              <a:t>b</a:t>
            </a:r>
            <a:r>
              <a:rPr lang="en-US"/>
              <a:t>) </a:t>
            </a:r>
            <a:r>
              <a:rPr lang="en-US" smtClean="0"/>
              <a:t>the Bolshoi Theatre</a:t>
            </a:r>
            <a:br>
              <a:rPr lang="en-US" smtClean="0"/>
            </a:br>
            <a:r>
              <a:rPr lang="en-US" smtClean="0"/>
              <a:t>c</a:t>
            </a:r>
            <a:r>
              <a:rPr lang="en-US"/>
              <a:t>) t</a:t>
            </a:r>
            <a:r>
              <a:rPr lang="en-US" smtClean="0"/>
              <a:t>he Maly Theatre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076178"/>
      </p:ext>
    </p:extLst>
  </p:cSld>
  <p:clrMapOvr>
    <a:masterClrMapping/>
  </p:clrMapOvr>
  <p:transition/>
  <p:timing/>
</p:sld>
</file>

<file path=ppt/slides/slide6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Bolshoi Theatre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776757"/>
      </p:ext>
    </p:extLst>
  </p:cSld>
  <p:clrMapOvr>
    <a:masterClrMapping/>
  </p:clrMapOvr>
  <p:transition/>
  <p:timing/>
</p:sld>
</file>

<file path=ppt/slides/slide6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hlinkClick r:id="rId2" action="ppaction://hlinksldjump"/>
              </a:rPr>
              <a:t>22. Which is the geographical centre of London?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sldjump"/>
              </a:rPr>
              <a:t>The right answer</a:t>
            </a:r>
            <a:endParaRPr lang="en-US" smtClean="0">
              <a:hlinkClick r:id="rId4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181490"/>
      </p:ext>
    </p:extLst>
  </p:cSld>
  <p:clrMapOvr>
    <a:masterClrMapping/>
  </p:clrMapOvr>
  <p:transition/>
  <p:timing/>
</p:sld>
</file>

<file path=ppt/slides/slide6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/>
              <a:t>a) </a:t>
            </a:r>
            <a:r>
              <a:rPr lang="en-US" smtClean="0"/>
              <a:t>Trafalgar Square</a:t>
            </a:r>
            <a:br>
              <a:rPr lang="ru-RU"/>
            </a:br>
            <a:r>
              <a:rPr lang="en-US" smtClean="0"/>
              <a:t>b</a:t>
            </a:r>
            <a:r>
              <a:rPr lang="en-US"/>
              <a:t>) </a:t>
            </a:r>
            <a:r>
              <a:rPr lang="en-US" smtClean="0"/>
              <a:t>the Tower</a:t>
            </a:r>
            <a:br>
              <a:rPr lang="en-US" smtClean="0"/>
            </a:br>
            <a:r>
              <a:rPr lang="en-US" smtClean="0"/>
              <a:t>c</a:t>
            </a:r>
            <a:r>
              <a:rPr lang="en-US"/>
              <a:t>) </a:t>
            </a:r>
            <a:r>
              <a:rPr lang="en-US" smtClean="0"/>
              <a:t>Big Ben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423043"/>
      </p:ext>
    </p:extLst>
  </p:cSld>
  <p:clrMapOvr>
    <a:masterClrMapping/>
  </p:clrMapOvr>
  <p:transition/>
  <p:timing/>
</p:sld>
</file>

<file path=ppt/slides/slide6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Trafalgar Square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760047"/>
      </p:ext>
    </p:extLst>
  </p:cSld>
  <p:clrMapOvr>
    <a:masterClrMapping/>
  </p:clrMapOvr>
  <p:transition/>
  <p:timing/>
</p:sld>
</file>

<file path=ppt/slides/slide6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>
                <a:hlinkClick r:id="rId2" action="ppaction://hlinksldjump"/>
              </a:rPr>
              <a:t>23. When did Red Square get its modern name?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sldjump"/>
              </a:rPr>
              <a:t>The right answer</a:t>
            </a:r>
            <a:endParaRPr lang="en-US" smtClean="0">
              <a:hlinkClick r:id="rId4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652715"/>
      </p:ext>
    </p:extLst>
  </p:cSld>
  <p:clrMapOvr>
    <a:masterClrMapping/>
  </p:clrMapOvr>
  <p:transition/>
  <p:timing/>
</p:sld>
</file>

<file path=ppt/slides/slide6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/>
              <a:t>a) </a:t>
            </a:r>
            <a:r>
              <a:rPr lang="en-US" smtClean="0"/>
              <a:t>In the 17</a:t>
            </a:r>
            <a:r>
              <a:rPr lang="en-US" baseline="30000" smtClean="0"/>
              <a:t>th</a:t>
            </a:r>
            <a:r>
              <a:rPr lang="en-US" smtClean="0"/>
              <a:t> century</a:t>
            </a:r>
            <a:br>
              <a:rPr lang="ru-RU"/>
            </a:br>
            <a:r>
              <a:rPr lang="en-US" smtClean="0"/>
              <a:t>b</a:t>
            </a:r>
            <a:r>
              <a:rPr lang="en-US"/>
              <a:t>) In the </a:t>
            </a:r>
            <a:r>
              <a:rPr lang="en-US" smtClean="0"/>
              <a:t>16</a:t>
            </a:r>
            <a:r>
              <a:rPr lang="en-US" baseline="30000" smtClean="0"/>
              <a:t>th</a:t>
            </a:r>
            <a:r>
              <a:rPr lang="en-US" smtClean="0"/>
              <a:t> </a:t>
            </a:r>
            <a:r>
              <a:rPr lang="en-US"/>
              <a:t>century</a:t>
            </a:r>
            <a:br>
              <a:rPr lang="en-US" smtClean="0"/>
            </a:br>
            <a:r>
              <a:rPr lang="en-US" smtClean="0"/>
              <a:t>c</a:t>
            </a:r>
            <a:r>
              <a:rPr lang="en-US"/>
              <a:t>) In the </a:t>
            </a:r>
            <a:r>
              <a:rPr lang="en-US" smtClean="0"/>
              <a:t>12</a:t>
            </a:r>
            <a:r>
              <a:rPr lang="en-US" baseline="30000" smtClean="0"/>
              <a:t>th</a:t>
            </a:r>
            <a:r>
              <a:rPr lang="en-US" smtClean="0"/>
              <a:t> </a:t>
            </a:r>
            <a:r>
              <a:rPr lang="en-US"/>
              <a:t>century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985058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Great Britain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459474"/>
      </p:ext>
    </p:extLst>
  </p:cSld>
  <p:clrMapOvr>
    <a:masterClrMapping/>
  </p:clrMapOvr>
  <p:transition/>
  <p:timing/>
</p:sld>
</file>

<file path=ppt/slides/slide7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 the 17</a:t>
            </a:r>
            <a:r>
              <a:rPr lang="en-US" baseline="30000"/>
              <a:t>th</a:t>
            </a:r>
            <a:r>
              <a:rPr lang="en-US"/>
              <a:t> </a:t>
            </a:r>
            <a:r>
              <a:rPr lang="en-US" smtClean="0"/>
              <a:t>century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196813"/>
      </p:ext>
    </p:extLst>
  </p:cSld>
  <p:clrMapOvr>
    <a:masterClrMapping/>
  </p:clrMapOvr>
  <p:transition/>
  <p:timing/>
</p:sld>
</file>

<file path=ppt/slides/slide7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hlinkClick r:id="rId2" action="ppaction://hlinksldjump"/>
              </a:rPr>
              <a:t>24. Which tower gave the name to the Tower of London?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sldjump"/>
              </a:rPr>
              <a:t>The right answer</a:t>
            </a:r>
            <a:endParaRPr lang="en-US" smtClean="0">
              <a:hlinkClick r:id="rId4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45585"/>
      </p:ext>
    </p:extLst>
  </p:cSld>
  <p:clrMapOvr>
    <a:masterClrMapping/>
  </p:clrMapOvr>
  <p:transition/>
  <p:timing/>
</p:sld>
</file>

<file path=ppt/slides/slide7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/>
              <a:t>a) </a:t>
            </a:r>
            <a:r>
              <a:rPr lang="en-US" smtClean="0"/>
              <a:t>Tower Bridge</a:t>
            </a:r>
            <a:br>
              <a:rPr lang="ru-RU"/>
            </a:br>
            <a:r>
              <a:rPr lang="en-US" smtClean="0"/>
              <a:t>b</a:t>
            </a:r>
            <a:r>
              <a:rPr lang="en-US"/>
              <a:t>) </a:t>
            </a:r>
            <a:r>
              <a:rPr lang="en-US" smtClean="0"/>
              <a:t>The White Tower</a:t>
            </a:r>
            <a:br>
              <a:rPr lang="en-US" smtClean="0"/>
            </a:br>
            <a:r>
              <a:rPr lang="en-US" smtClean="0"/>
              <a:t>c</a:t>
            </a:r>
            <a:r>
              <a:rPr lang="en-US"/>
              <a:t>) </a:t>
            </a:r>
            <a:r>
              <a:rPr lang="en-US" smtClean="0"/>
              <a:t>The Clock Tower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225275"/>
      </p:ext>
    </p:extLst>
  </p:cSld>
  <p:clrMapOvr>
    <a:masterClrMapping/>
  </p:clrMapOvr>
  <p:transition/>
  <p:timing/>
</p:sld>
</file>

<file path=ppt/slides/slide7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White Tower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462816"/>
      </p:ext>
    </p:extLst>
  </p:cSld>
  <p:clrMapOvr>
    <a:masterClrMapping/>
  </p:clrMapOvr>
  <p:transition/>
  <p:timing/>
</p:sld>
</file>

<file path=ppt/slides/slide7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/>
          <a:srcRect l="1642" r="1642"/>
          <a:stretch>
            <a:fillRect/>
          </a:stretch>
        </p:blipFill>
        <p:spPr>
          <a:xfrm>
            <a:off x="827982" y="961021"/>
            <a:ext cx="7583255" cy="4410400"/>
          </a:xfrm>
        </p:spPr>
      </p:pic>
    </p:spTree>
    <p:extLst>
      <p:ext uri="{BB962C8B-B14F-4D97-AF65-F5344CB8AC3E}">
        <p14:creationId xmlns:p14="http://schemas.microsoft.com/office/powerpoint/2010/main" val="2455653371"/>
      </p:ext>
    </p:extLst>
  </p:cSld>
  <p:clrMapOvr>
    <a:masterClrMapping/>
  </p:clrMapOvr>
  <p:transition/>
  <p:timing/>
</p:sld>
</file>

<file path=ppt/slides/slide7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/>
          <a:srcRect l="-35970" r="-35970"/>
          <a:stretch>
            <a:fillRect/>
          </a:stretch>
        </p:blipFill>
        <p:spPr>
          <a:xfrm>
            <a:off x="-373484" y="617739"/>
            <a:ext cx="9517484" cy="5535343"/>
          </a:xfrm>
        </p:spPr>
      </p:pic>
    </p:spTree>
    <p:extLst>
      <p:ext uri="{BB962C8B-B14F-4D97-AF65-F5344CB8AC3E}">
        <p14:creationId xmlns:p14="http://schemas.microsoft.com/office/powerpoint/2010/main" val="3566532507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3</a:t>
            </a:r>
            <a:r>
              <a:rPr lang="en-US" smtClean="0">
                <a:hlinkClick r:id="rId2" action="ppaction://hlinksldjump"/>
              </a:rPr>
              <a:t>. Moscow is situated on the … river.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hlinkClick r:id="rId3" action="ppaction://hlinksldjump"/>
              </a:rPr>
              <a:t>The right answer</a:t>
            </a:r>
            <a:endParaRPr lang="en-US" smtClean="0">
              <a:hlinkClick r:id="rId4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323469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fontAlgn="t"/>
            <a:r>
              <a:rPr lang="en-US"/>
              <a:t>a) Neva</a:t>
            </a:r>
            <a:br>
              <a:rPr lang="en-US"/>
            </a:br>
            <a:r>
              <a:rPr lang="en-US"/>
              <a:t>b) Moscow</a:t>
            </a:r>
            <a:br>
              <a:rPr lang="en-US"/>
            </a:br>
            <a:r>
              <a:rPr lang="en-US"/>
              <a:t>c) </a:t>
            </a:r>
            <a:r>
              <a:rPr lang="en-US" smtClean="0"/>
              <a:t>Volga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 action="ppaction://hlinksldjump"/>
              </a:rPr>
              <a:t>The right answer</a:t>
            </a:r>
            <a:endParaRPr lang="en-US">
              <a:hlinkClick r:id="rId3" action="ppaction://hlinksldjump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271420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jpeg" /><Relationship Id="rId2" Type="http://schemas.openxmlformats.org/officeDocument/2006/relationships/image" Target="../media/image4.jpeg" /></Relationships>
</file>

<file path=ppt/theme/theme1.xml><?xml version="1.0" encoding="utf-8"?>
<a:theme xmlns:r="http://schemas.openxmlformats.org/officeDocument/2006/relationships" xmlns:a="http://schemas.openxmlformats.org/drawingml/2006/main" name="Вешка">
  <a:themeElements>
    <a:clrScheme name="Веш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Вешка">
      <a:majorFont>
        <a:latin typeface="Constantia"/>
        <a:ea typeface="Arial"/>
        <a:cs typeface="Arial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Arial"/>
        <a:cs typeface="Arial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еш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>
            <a:fillRect/>
          </a:stretch>
        </a:blipFill>
        <a:blipFill rotWithShape="1">
          <a:blip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>
            <a:fillRect/>
          </a:stretch>
        </a:blip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Вешка.thmx</Template>
  <Company/>
  <PresentationFormat>On-screen Show (4:3)</PresentationFormat>
  <Paragraphs>122</Paragraphs>
  <Slides>75</Slides>
  <Notes>0</Notes>
  <TotalTime>609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baseType="lpstr" size="82">
      <vt:lpstr>Arial</vt:lpstr>
      <vt:lpstr>Constantia</vt:lpstr>
      <vt:lpstr>Franklin Gothic Book</vt:lpstr>
      <vt:lpstr>Rage Italic</vt:lpstr>
      <vt:lpstr>Brush Script MT</vt:lpstr>
      <vt:lpstr>Times New Roman</vt:lpstr>
      <vt:lpstr>Вешка</vt:lpstr>
      <vt:lpstr>Welcome toQUIZ«Moscow vs London»</vt:lpstr>
      <vt:lpstr>1. Who founded Moscow?</vt:lpstr>
      <vt:lpstr>a) Dmitry Donskoib) Yury Dolgorukyc) Peter the Great</vt:lpstr>
      <vt:lpstr>Yury Dolgoruky</vt:lpstr>
      <vt:lpstr>2. London is the capital of …</vt:lpstr>
      <vt:lpstr>a) Americab) Scotlandc) Great Britain</vt:lpstr>
      <vt:lpstr>Great Britain</vt:lpstr>
      <vt:lpstr>3. Moscow is situated on the … river.</vt:lpstr>
      <vt:lpstr>a) Nevab) Moscowc) Volga</vt:lpstr>
      <vt:lpstr>Moscow</vt:lpstr>
      <vt:lpstr>4. What is St. Paul’s Cathedral?</vt:lpstr>
      <vt:lpstr>a) a churchb) a galleryc) a museum</vt:lpstr>
      <vt:lpstr>a church</vt:lpstr>
      <vt:lpstr>5. What was the first name of Red Square?</vt:lpstr>
      <vt:lpstr>a) Pozharb) Troitskayac) Torg</vt:lpstr>
      <vt:lpstr>Torg</vt:lpstr>
      <vt:lpstr>6. What is the largest park in London?</vt:lpstr>
      <vt:lpstr>a) Hyde Parkb) Regent’s Parkc) St. James’s Park</vt:lpstr>
      <vt:lpstr>Hyde Park</vt:lpstr>
      <vt:lpstr>7. What is it?</vt:lpstr>
      <vt:lpstr>a) The History Museumb) St Basil’s Cathedralc) The Tretyakov Gallery</vt:lpstr>
      <vt:lpstr>St Basil’s Cathedral</vt:lpstr>
      <vt:lpstr>8. The queen in London lives in …</vt:lpstr>
      <vt:lpstr>a) The Tower of Londonb) Westminster Abbeyc) Buckingham Palace</vt:lpstr>
      <vt:lpstr>Buckingham Palace</vt:lpstr>
      <vt:lpstr>9. How many animals are there in Moscow Zoo now?</vt:lpstr>
      <vt:lpstr>a) More than 1,000b) More than 6,000 c) 10,000</vt:lpstr>
      <vt:lpstr>More than 6,000</vt:lpstr>
      <vt:lpstr>10. London is situated on the river …</vt:lpstr>
      <vt:lpstr>a) Volgab) Thamesc) Seven</vt:lpstr>
      <vt:lpstr>Thames</vt:lpstr>
      <vt:lpstr>11. What is the main square in Moscow?</vt:lpstr>
      <vt:lpstr>a) Europe Squareb) Komsomol Squarec) Red Square</vt:lpstr>
      <vt:lpstr>Red Square</vt:lpstr>
      <vt:lpstr>12. The Tower of London now is …</vt:lpstr>
      <vt:lpstr>a) a prisonb) a museumc) the Zoo</vt:lpstr>
      <vt:lpstr>a museum</vt:lpstr>
      <vt:lpstr>13. What is the tower where the Kremlin Clock is?</vt:lpstr>
      <vt:lpstr>a) Spasskaya Towerb) Troitskaya Towerc) Beklemishevskaya Tower</vt:lpstr>
      <vt:lpstr>Spasskaya Tower</vt:lpstr>
      <vt:lpstr>14. What is Big Ben?</vt:lpstr>
      <vt:lpstr>a) bellb) a towerc) the clock</vt:lpstr>
      <vt:lpstr>the clock</vt:lpstr>
      <vt:lpstr>15. What is it?</vt:lpstr>
      <vt:lpstr>a) the Kremlinb) the Bolshoi Theatrec) the History Museum</vt:lpstr>
      <vt:lpstr>the History Museum</vt:lpstr>
      <vt:lpstr>16. What is it?</vt:lpstr>
      <vt:lpstr>a) the Tower of Londonb) the National Galleryc) the Houses of Parliament</vt:lpstr>
      <vt:lpstr>the Houses of Parliament</vt:lpstr>
      <vt:lpstr>17. Where does a big parade take place on the 9th of May in Moscow?</vt:lpstr>
      <vt:lpstr>a) Red Squareb) Dvortsovaya Squarec) Trafalgar Square</vt:lpstr>
      <vt:lpstr>Red Square</vt:lpstr>
      <vt:lpstr>18. What is the heart of London?</vt:lpstr>
      <vt:lpstr>a) the East Endb) the West Endc) the City</vt:lpstr>
      <vt:lpstr>the City</vt:lpstr>
      <vt:lpstr>19. Where can you see the largest collection of Russian paintings in Moscow?</vt:lpstr>
      <vt:lpstr>a) the Hermitageb) the Tretyakov Galleryc) the National Gallery</vt:lpstr>
      <vt:lpstr>the Tretyakov Gallery</vt:lpstr>
      <vt:lpstr>20. What birds live in the Tower of London?</vt:lpstr>
      <vt:lpstr>a) ravensb) hensc) pigeons</vt:lpstr>
      <vt:lpstr>ravens</vt:lpstr>
      <vt:lpstr>21. What is the most famous theatre in Moscow?</vt:lpstr>
      <vt:lpstr>a) the Puppet Theatreb) the Bolshoi Theatrec) the Maly Theatre</vt:lpstr>
      <vt:lpstr>the Bolshoi Theatre</vt:lpstr>
      <vt:lpstr>22. Which is the geographical centre of London?</vt:lpstr>
      <vt:lpstr>a) Trafalgar Squareb) the Towerc) Big Ben</vt:lpstr>
      <vt:lpstr>Trafalgar Square</vt:lpstr>
      <vt:lpstr>23. When did Red Square get its modern name?</vt:lpstr>
      <vt:lpstr>a) In the 17th centuryb) In the 16th centuryc) In the 12th century</vt:lpstr>
      <vt:lpstr>In the 17th century</vt:lpstr>
      <vt:lpstr>24. Which tower gave the name to the Tower of London?</vt:lpstr>
      <vt:lpstr>a) Tower Bridgeb) The White Towerc) The Clock Tower</vt:lpstr>
      <vt:lpstr>The White Tower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user</dc:creator>
  <cp:lastModifiedBy>user</cp:lastModifiedBy>
  <cp:revision>28</cp:revision>
  <dcterms:created xsi:type="dcterms:W3CDTF">2019-01-21T07:33:20Z</dcterms:created>
  <dcterms:modified xsi:type="dcterms:W3CDTF">2023-12-06T11:46:27Z</dcterms:modified>
</cp:coreProperties>
</file>