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2" r:id="rId3"/>
    <p:sldId id="292" r:id="rId4"/>
    <p:sldId id="274" r:id="rId5"/>
    <p:sldId id="275" r:id="rId6"/>
    <p:sldId id="277" r:id="rId7"/>
    <p:sldId id="276" r:id="rId8"/>
    <p:sldId id="294" r:id="rId9"/>
    <p:sldId id="279" r:id="rId10"/>
    <p:sldId id="280" r:id="rId11"/>
    <p:sldId id="281" r:id="rId12"/>
    <p:sldId id="293" r:id="rId13"/>
    <p:sldId id="30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90" r:id="rId22"/>
    <p:sldId id="289" r:id="rId23"/>
    <p:sldId id="291" r:id="rId24"/>
    <p:sldId id="295" r:id="rId25"/>
    <p:sldId id="296" r:id="rId26"/>
    <p:sldId id="297" r:id="rId27"/>
    <p:sldId id="298" r:id="rId28"/>
    <p:sldId id="299" r:id="rId29"/>
    <p:sldId id="300" r:id="rId30"/>
    <p:sldId id="302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697"/>
  </p:normalViewPr>
  <p:slideViewPr>
    <p:cSldViewPr snapToGrid="0" snapToObjects="1">
      <p:cViewPr varScale="1">
        <p:scale>
          <a:sx n="85" d="100"/>
          <a:sy n="85" d="100"/>
        </p:scale>
        <p:origin x="1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0787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ое 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92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527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9352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475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58432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367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74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717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8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546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530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032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117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794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249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8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8A87A34-81AB-432B-8DAE-1953F412C126}" type="datetimeFigureOut">
              <a:rPr lang="en-US" smtClean="0"/>
              <a:pPr/>
              <a:t>10/17/21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761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58781" y="5196808"/>
            <a:ext cx="791480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THE GREAT </a:t>
            </a:r>
          </a:p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FIVE</a:t>
            </a:r>
            <a:endParaRPr lang="ru-RU" sz="5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483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1" anchor="t"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It was built in the 11th century by William the Conqueror as a fortress and a royal palace. Later it was a prison. 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Now </a:t>
            </a: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it is a 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museum.</a:t>
            </a:r>
            <a:endParaRPr lang="ru-RU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48567" y="134194"/>
            <a:ext cx="21852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What is it?</a:t>
            </a:r>
          </a:p>
        </p:txBody>
      </p:sp>
    </p:spTree>
    <p:extLst>
      <p:ext uri="{BB962C8B-B14F-4D97-AF65-F5344CB8AC3E}">
        <p14:creationId xmlns:p14="http://schemas.microsoft.com/office/powerpoint/2010/main" val="3811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1" anchor="t"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It was built in the 11th century by William the Conqueror as a fortress and a royal palace. Later it was a prison. 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Now </a:t>
            </a: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it is a 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museum.</a:t>
            </a:r>
          </a:p>
          <a:p>
            <a:pPr marL="0" indent="0" algn="ctr">
              <a:buNone/>
            </a:pPr>
            <a:endParaRPr lang="en-US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ctr">
              <a:buNone/>
            </a:pPr>
            <a:r>
              <a:rPr lang="en-US" sz="4800" u="sng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The Tower of London</a:t>
            </a:r>
            <a:endParaRPr lang="ru-RU" sz="4800" u="sng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48567" y="134194"/>
            <a:ext cx="21852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What is it?</a:t>
            </a:r>
          </a:p>
        </p:txBody>
      </p:sp>
    </p:spTree>
    <p:extLst>
      <p:ext uri="{BB962C8B-B14F-4D97-AF65-F5344CB8AC3E}">
        <p14:creationId xmlns:p14="http://schemas.microsoft.com/office/powerpoint/2010/main" val="206066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1" anchor="t"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The building houses the legislative branch of the American government. The Senate occupies the building's north wing and the House of representatives is housed in the south wing.</a:t>
            </a:r>
            <a:endParaRPr lang="ru-RU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48567" y="134194"/>
            <a:ext cx="21852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What is it?</a:t>
            </a:r>
          </a:p>
        </p:txBody>
      </p:sp>
    </p:spTree>
    <p:extLst>
      <p:ext uri="{BB962C8B-B14F-4D97-AF65-F5344CB8AC3E}">
        <p14:creationId xmlns:p14="http://schemas.microsoft.com/office/powerpoint/2010/main" val="3298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1" anchor="t"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The building houses the legislative branch of the American government. The Senate occupies the building's north wing and the House of representatives is housed in the south wing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sz="48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ctr">
              <a:buNone/>
            </a:pPr>
            <a:endParaRPr lang="ru-RU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ctr">
              <a:buNone/>
            </a:pPr>
            <a:r>
              <a:rPr lang="en-US" sz="4800" u="sng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The Capitol</a:t>
            </a:r>
            <a:endParaRPr lang="ru-RU" sz="4800" u="sng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48567" y="134194"/>
            <a:ext cx="21852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What is it?</a:t>
            </a:r>
          </a:p>
        </p:txBody>
      </p:sp>
    </p:spTree>
    <p:extLst>
      <p:ext uri="{BB962C8B-B14F-4D97-AF65-F5344CB8AC3E}">
        <p14:creationId xmlns:p14="http://schemas.microsoft.com/office/powerpoint/2010/main" val="208529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u="sng" dirty="0" smtClean="0"/>
              <a:t>geography</a:t>
            </a:r>
            <a:endParaRPr lang="ru-RU" sz="7200" b="1" u="sng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51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1" anchor="t"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What 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parts </a:t>
            </a: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does 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the UK consist </a:t>
            </a: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of?</a:t>
            </a:r>
            <a:endParaRPr lang="ru-RU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0885" y="134194"/>
            <a:ext cx="39805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atin typeface="Times New Roman" charset="0"/>
                <a:ea typeface="Times New Roman" charset="0"/>
                <a:cs typeface="Times New Roman" charset="0"/>
              </a:rPr>
              <a:t>Answer the question</a:t>
            </a:r>
          </a:p>
        </p:txBody>
      </p:sp>
    </p:spTree>
    <p:extLst>
      <p:ext uri="{BB962C8B-B14F-4D97-AF65-F5344CB8AC3E}">
        <p14:creationId xmlns:p14="http://schemas.microsoft.com/office/powerpoint/2010/main" val="129887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1" anchor="t"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What 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parts </a:t>
            </a: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does 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the UK consist </a:t>
            </a: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of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?</a:t>
            </a:r>
          </a:p>
          <a:p>
            <a:pPr marL="0" indent="0" algn="ctr">
              <a:buNone/>
            </a:pPr>
            <a:endParaRPr lang="en-US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ctr">
              <a:buNone/>
            </a:pP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4</a:t>
            </a:r>
            <a:endParaRPr lang="ru-RU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48567" y="134194"/>
            <a:ext cx="21852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What is it?</a:t>
            </a:r>
          </a:p>
        </p:txBody>
      </p:sp>
    </p:spTree>
    <p:extLst>
      <p:ext uri="{BB962C8B-B14F-4D97-AF65-F5344CB8AC3E}">
        <p14:creationId xmlns:p14="http://schemas.microsoft.com/office/powerpoint/2010/main" val="54311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1" anchor="t">
            <a:normAutofit/>
          </a:bodyPr>
          <a:lstStyle/>
          <a:p>
            <a:pPr marL="0" indent="0" algn="ctr">
              <a:buNone/>
            </a:pP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What country lies to the south of Canada</a:t>
            </a: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? </a:t>
            </a:r>
            <a:endParaRPr lang="ru-RU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0890" y="134194"/>
            <a:ext cx="39805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Answer the question</a:t>
            </a:r>
          </a:p>
        </p:txBody>
      </p:sp>
    </p:spTree>
    <p:extLst>
      <p:ext uri="{BB962C8B-B14F-4D97-AF65-F5344CB8AC3E}">
        <p14:creationId xmlns:p14="http://schemas.microsoft.com/office/powerpoint/2010/main" val="151186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1" anchor="t">
            <a:normAutofit/>
          </a:bodyPr>
          <a:lstStyle/>
          <a:p>
            <a:pPr marL="0" indent="0" algn="ctr">
              <a:buNone/>
            </a:pP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What country lies to the south of Canada?</a:t>
            </a:r>
          </a:p>
          <a:p>
            <a:pPr marL="0" indent="0" algn="ctr">
              <a:buNone/>
            </a:pPr>
            <a:endParaRPr lang="en-US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ctr">
              <a:buNone/>
            </a:pP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The USA</a:t>
            </a: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 </a:t>
            </a:r>
            <a:endParaRPr lang="ru-RU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0890" y="134194"/>
            <a:ext cx="39805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Answer the question</a:t>
            </a:r>
          </a:p>
        </p:txBody>
      </p:sp>
    </p:spTree>
    <p:extLst>
      <p:ext uri="{BB962C8B-B14F-4D97-AF65-F5344CB8AC3E}">
        <p14:creationId xmlns:p14="http://schemas.microsoft.com/office/powerpoint/2010/main" val="102442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u="sng" dirty="0" smtClean="0"/>
              <a:t>Famous people</a:t>
            </a:r>
            <a:endParaRPr lang="ru-RU" sz="7200" b="1" u="sng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98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180476"/>
            <a:ext cx="8534400" cy="3615267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So many countries all over the world, 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So </a:t>
            </a:r>
            <a:r>
              <a:rPr lang="en-US" sz="3200" dirty="0">
                <a:solidFill>
                  <a:schemeClr val="tx1"/>
                </a:solidFill>
              </a:rPr>
              <a:t>many people life-tales told! 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Different </a:t>
            </a:r>
            <a:r>
              <a:rPr lang="en-US" sz="3200" dirty="0">
                <a:solidFill>
                  <a:schemeClr val="tx1"/>
                </a:solidFill>
              </a:rPr>
              <a:t>cities, languages, poems, 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Amazing </a:t>
            </a:r>
            <a:r>
              <a:rPr lang="en-US" sz="3200" dirty="0">
                <a:solidFill>
                  <a:schemeClr val="tx1"/>
                </a:solidFill>
              </a:rPr>
              <a:t>traditions, legends, stories. 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We </a:t>
            </a:r>
            <a:r>
              <a:rPr lang="en-US" sz="3200" dirty="0">
                <a:solidFill>
                  <a:schemeClr val="tx1"/>
                </a:solidFill>
              </a:rPr>
              <a:t>travel East, we travel West 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To </a:t>
            </a:r>
            <a:r>
              <a:rPr lang="en-US" sz="3200" dirty="0">
                <a:solidFill>
                  <a:schemeClr val="tx1"/>
                </a:solidFill>
              </a:rPr>
              <a:t>know so much is best, 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If </a:t>
            </a:r>
            <a:r>
              <a:rPr lang="en-US" sz="3200" dirty="0">
                <a:solidFill>
                  <a:schemeClr val="tx1"/>
                </a:solidFill>
              </a:rPr>
              <a:t>South is warm, North is cold, </a:t>
            </a:r>
            <a:endParaRPr lang="en-US" sz="32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We </a:t>
            </a:r>
            <a:r>
              <a:rPr lang="en-US" sz="3200" dirty="0">
                <a:solidFill>
                  <a:schemeClr val="tx1"/>
                </a:solidFill>
              </a:rPr>
              <a:t>start our trip and off we go!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43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1" anchor="t"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Who discovered America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?</a:t>
            </a:r>
            <a:endParaRPr lang="en-US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0890" y="134194"/>
            <a:ext cx="39805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Answer the question</a:t>
            </a:r>
          </a:p>
        </p:txBody>
      </p:sp>
    </p:spTree>
    <p:extLst>
      <p:ext uri="{BB962C8B-B14F-4D97-AF65-F5344CB8AC3E}">
        <p14:creationId xmlns:p14="http://schemas.microsoft.com/office/powerpoint/2010/main" val="23087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1" anchor="t"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Who discovered America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?</a:t>
            </a:r>
          </a:p>
          <a:p>
            <a:pPr marL="0" indent="0" algn="ctr">
              <a:buNone/>
            </a:pPr>
            <a:endParaRPr lang="en-US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ctr">
              <a:buNone/>
            </a:pPr>
            <a:r>
              <a:rPr lang="en-US" sz="4800" u="sng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Christopher Columbus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850890" y="134194"/>
            <a:ext cx="39805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Answer the question</a:t>
            </a:r>
          </a:p>
        </p:txBody>
      </p:sp>
    </p:spTree>
    <p:extLst>
      <p:ext uri="{BB962C8B-B14F-4D97-AF65-F5344CB8AC3E}">
        <p14:creationId xmlns:p14="http://schemas.microsoft.com/office/powerpoint/2010/main" val="177829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1" anchor="t"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Who lives 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in Buckingham Palace?</a:t>
            </a:r>
            <a:endParaRPr lang="en-US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0890" y="134194"/>
            <a:ext cx="39805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Answer the question</a:t>
            </a:r>
          </a:p>
        </p:txBody>
      </p:sp>
    </p:spTree>
    <p:extLst>
      <p:ext uri="{BB962C8B-B14F-4D97-AF65-F5344CB8AC3E}">
        <p14:creationId xmlns:p14="http://schemas.microsoft.com/office/powerpoint/2010/main" val="71531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1" anchor="t"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Who lives 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in Buckingham Palace?</a:t>
            </a:r>
          </a:p>
          <a:p>
            <a:pPr marL="0" indent="0" algn="ctr">
              <a:buNone/>
            </a:pPr>
            <a:endParaRPr lang="en-US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ctr">
              <a:buNone/>
            </a:pP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the Queen 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of </a:t>
            </a: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Great 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Britain</a:t>
            </a:r>
          </a:p>
          <a:p>
            <a:pPr marL="0" indent="0" algn="ctr">
              <a:buNone/>
            </a:pP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Elizabeth II</a:t>
            </a:r>
            <a:endParaRPr lang="en-US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0890" y="134194"/>
            <a:ext cx="39805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Answer the question</a:t>
            </a:r>
          </a:p>
        </p:txBody>
      </p:sp>
    </p:spTree>
    <p:extLst>
      <p:ext uri="{BB962C8B-B14F-4D97-AF65-F5344CB8AC3E}">
        <p14:creationId xmlns:p14="http://schemas.microsoft.com/office/powerpoint/2010/main" val="133039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u="sng" dirty="0" smtClean="0"/>
              <a:t>literature</a:t>
            </a:r>
            <a:endParaRPr lang="ru-RU" sz="7200" b="1" u="sng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0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098623"/>
            <a:ext cx="12192000" cy="6333344"/>
          </a:xfrm>
        </p:spPr>
        <p:txBody>
          <a:bodyPr numCol="2">
            <a:normAutofit fontScale="85000" lnSpcReduction="20000"/>
          </a:bodyPr>
          <a:lstStyle/>
          <a:p>
            <a:pPr marL="0" indent="0"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“Alice </a:t>
            </a: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in Wonderland” </a:t>
            </a:r>
            <a:endParaRPr lang="en-US" sz="45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“</a:t>
            </a: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Robinson Crusoe” </a:t>
            </a:r>
            <a:endParaRPr lang="en-US" sz="45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“Gulliver’s </a:t>
            </a: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Travels” </a:t>
            </a:r>
            <a:endParaRPr lang="en-US" sz="45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“</a:t>
            </a: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Treasure Ireland” </a:t>
            </a:r>
            <a:endParaRPr lang="en-US" sz="45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“The </a:t>
            </a: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Jungle Book” </a:t>
            </a:r>
            <a:endParaRPr lang="en-US" sz="45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en-US" sz="45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en-US" sz="45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en-US" sz="45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en-US" sz="45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R</a:t>
            </a: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. Kipling</a:t>
            </a:r>
          </a:p>
          <a:p>
            <a:pPr marL="0" indent="0"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L</a:t>
            </a: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. Carroll</a:t>
            </a:r>
          </a:p>
          <a:p>
            <a:pPr marL="0" indent="0"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D</a:t>
            </a: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. Defoe</a:t>
            </a:r>
          </a:p>
          <a:p>
            <a:pPr marL="0" indent="0">
              <a:buNone/>
            </a:pP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R. Stevenson</a:t>
            </a:r>
          </a:p>
          <a:p>
            <a:pPr marL="0" indent="0">
              <a:buNone/>
            </a:pP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J. </a:t>
            </a: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Swift</a:t>
            </a:r>
            <a:endParaRPr lang="en-US" sz="45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30367" y="239843"/>
            <a:ext cx="683264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atin typeface="Times New Roman" charset="0"/>
                <a:ea typeface="Times New Roman" charset="0"/>
                <a:cs typeface="Times New Roman" charset="0"/>
              </a:rPr>
              <a:t>You see the names of some writers. </a:t>
            </a:r>
            <a:endParaRPr lang="en-US" sz="36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Who wrote these books</a:t>
            </a:r>
            <a:r>
              <a:rPr lang="en-US" sz="3600" dirty="0">
                <a:latin typeface="Times New Roman" charset="0"/>
                <a:ea typeface="Times New Roman" charset="0"/>
                <a:cs typeface="Times New Roman" charset="0"/>
              </a:rPr>
              <a:t>?</a:t>
            </a:r>
            <a:endParaRPr lang="en-U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57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098623"/>
            <a:ext cx="12192000" cy="6333344"/>
          </a:xfrm>
        </p:spPr>
        <p:txBody>
          <a:bodyPr numCol="2">
            <a:normAutofit fontScale="85000" lnSpcReduction="20000"/>
          </a:bodyPr>
          <a:lstStyle/>
          <a:p>
            <a:pPr marL="0" indent="0"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“Romeo </a:t>
            </a: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and Juliet” </a:t>
            </a:r>
            <a:endParaRPr lang="en-US" sz="45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“Winnie-the-Pooh</a:t>
            </a: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” </a:t>
            </a:r>
            <a:endParaRPr lang="en-US" sz="45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“Mary </a:t>
            </a: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Poppins” </a:t>
            </a:r>
            <a:endParaRPr lang="en-US" sz="45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“Harry </a:t>
            </a: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Potter” </a:t>
            </a:r>
            <a:endParaRPr lang="en-US" sz="45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“The </a:t>
            </a: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Lord of the Rings”</a:t>
            </a:r>
          </a:p>
          <a:p>
            <a:pPr marL="0" indent="0">
              <a:buNone/>
            </a:pPr>
            <a:endParaRPr lang="en-US" sz="45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en-US" sz="45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en-US" sz="45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en-US" sz="45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W</a:t>
            </a: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. Shakespeare</a:t>
            </a:r>
          </a:p>
          <a:p>
            <a:pPr marL="0" indent="0">
              <a:buNone/>
            </a:pP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J.K. Rowling</a:t>
            </a:r>
          </a:p>
          <a:p>
            <a:pPr marL="0" indent="0"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P</a:t>
            </a: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. Travers</a:t>
            </a:r>
          </a:p>
          <a:p>
            <a:pPr marL="0" indent="0">
              <a:buNone/>
            </a:pP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J.R. Tolkien</a:t>
            </a:r>
          </a:p>
          <a:p>
            <a:pPr marL="0" indent="0">
              <a:buNone/>
            </a:pPr>
            <a:r>
              <a:rPr lang="en-US" sz="45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A</a:t>
            </a:r>
            <a:r>
              <a:rPr lang="en-US" sz="45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. Milne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424847" y="134194"/>
            <a:ext cx="683264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atin typeface="Times New Roman" charset="0"/>
                <a:ea typeface="Times New Roman" charset="0"/>
                <a:cs typeface="Times New Roman" charset="0"/>
              </a:rPr>
              <a:t>You see the names of some writers. </a:t>
            </a:r>
          </a:p>
          <a:p>
            <a:pPr algn="ctr"/>
            <a:r>
              <a:rPr lang="en-US" sz="3600" dirty="0">
                <a:latin typeface="Times New Roman" charset="0"/>
                <a:ea typeface="Times New Roman" charset="0"/>
                <a:cs typeface="Times New Roman" charset="0"/>
              </a:rPr>
              <a:t>Who wrote these books?</a:t>
            </a:r>
            <a:endParaRPr 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55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u="sng" dirty="0" smtClean="0"/>
              <a:t>proverbs</a:t>
            </a:r>
            <a:endParaRPr lang="ru-RU" sz="7200" b="1" u="sng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13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5"/>
            <a:ext cx="12192000" cy="6333344"/>
          </a:xfrm>
        </p:spPr>
        <p:txBody>
          <a:bodyPr numCol="2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As the workman, so is the </a:t>
            </a:r>
            <a:r>
              <a:rPr lang="en-US" sz="32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work</a:t>
            </a:r>
            <a:endParaRPr lang="en-US" sz="32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The way to have a friend is to be </a:t>
            </a:r>
            <a:r>
              <a:rPr lang="en-US" sz="32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one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Business 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before </a:t>
            </a:r>
            <a:r>
              <a:rPr lang="en-US" sz="32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pleasure</a:t>
            </a:r>
            <a:endParaRPr lang="en-US" sz="32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A man is known by the company he </a:t>
            </a:r>
            <a:r>
              <a:rPr lang="en-US" sz="32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keeps</a:t>
            </a:r>
            <a:endParaRPr lang="en-US" sz="32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Health is better than </a:t>
            </a:r>
            <a:r>
              <a:rPr lang="en-US" sz="32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wealth</a:t>
            </a:r>
            <a:endParaRPr lang="en-US" sz="32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sz="32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sz="32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sz="32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Делу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время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, 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потехе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час</a:t>
            </a:r>
            <a:endParaRPr lang="en-US" sz="32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Скажи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кто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твой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друг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я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скажу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кто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ты</a:t>
            </a:r>
            <a:endParaRPr lang="en-US" sz="32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3200" dirty="0" err="1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Здоровье</a:t>
            </a:r>
            <a:r>
              <a:rPr lang="en-US" sz="32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дороже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богатства</a:t>
            </a:r>
            <a:endParaRPr lang="en-US" sz="32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3200" dirty="0" err="1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Чтобы</a:t>
            </a:r>
            <a:r>
              <a:rPr lang="en-US" sz="32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иметь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друга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надо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им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быть</a:t>
            </a:r>
            <a:endParaRPr lang="en-US" sz="32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3200" dirty="0" err="1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Каков</a:t>
            </a:r>
            <a:r>
              <a:rPr lang="en-US" sz="32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работник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, 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такова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и</a:t>
            </a:r>
            <a:r>
              <a:rPr lang="en-US" sz="32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работа</a:t>
            </a:r>
            <a:endParaRPr lang="en-US" sz="32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08856" y="134194"/>
            <a:ext cx="112646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atin typeface="Times New Roman" charset="0"/>
                <a:ea typeface="Times New Roman" charset="0"/>
                <a:cs typeface="Times New Roman" charset="0"/>
              </a:rPr>
              <a:t>Find Russian equivalents to the following English proverbs</a:t>
            </a:r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121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2">
            <a:normAutofit fontScale="92500"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1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Live and learn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1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Everything </a:t>
            </a:r>
            <a:r>
              <a:rPr lang="en-US" sz="41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has a skeleton in its </a:t>
            </a:r>
            <a:r>
              <a:rPr lang="en-US" sz="41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cupboard</a:t>
            </a:r>
            <a:endParaRPr lang="en-US" sz="41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sz="41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It rains cats and dogs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1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Make </a:t>
            </a:r>
            <a:r>
              <a:rPr lang="en-US" sz="41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the hay while the sun </a:t>
            </a:r>
            <a:r>
              <a:rPr lang="en-US" sz="41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shines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41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Every </a:t>
            </a:r>
            <a:r>
              <a:rPr lang="en-US" sz="41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man has its hobby </a:t>
            </a:r>
            <a:r>
              <a:rPr lang="en-US" sz="41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horse</a:t>
            </a:r>
          </a:p>
          <a:p>
            <a:pPr marL="742950" indent="-742950">
              <a:buFont typeface="+mj-lt"/>
              <a:buAutoNum type="arabicPeriod"/>
            </a:pPr>
            <a:endParaRPr lang="en-US" sz="41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41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en-US" sz="41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en-US" sz="41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каждого</a:t>
            </a:r>
            <a:r>
              <a:rPr lang="en-US" sz="41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en-US" sz="41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свой</a:t>
            </a:r>
            <a:r>
              <a:rPr lang="en-US" sz="41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 </a:t>
            </a:r>
            <a:r>
              <a:rPr lang="en-US" sz="41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конёк</a:t>
            </a:r>
            <a:endParaRPr lang="en-US" sz="41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4100" dirty="0" err="1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Куй</a:t>
            </a:r>
            <a:r>
              <a:rPr lang="en-US" sz="41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4100" dirty="0" err="1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железо</a:t>
            </a:r>
            <a:r>
              <a:rPr lang="en-US" sz="41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, </a:t>
            </a:r>
            <a:r>
              <a:rPr lang="en-US" sz="4100" dirty="0" err="1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пока</a:t>
            </a:r>
            <a:r>
              <a:rPr lang="en-US" sz="41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4100" dirty="0" err="1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горячо</a:t>
            </a:r>
            <a:endParaRPr lang="en-US" sz="41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41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Льет</a:t>
            </a:r>
            <a:r>
              <a:rPr lang="en-US" sz="41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41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как</a:t>
            </a:r>
            <a:r>
              <a:rPr lang="en-US" sz="41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41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из</a:t>
            </a:r>
            <a:r>
              <a:rPr lang="en-US" sz="41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41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ведра</a:t>
            </a:r>
            <a:endParaRPr lang="en-US" sz="41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4100" dirty="0" err="1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Век</a:t>
            </a:r>
            <a:r>
              <a:rPr lang="en-US" sz="41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4100" dirty="0" err="1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живи</a:t>
            </a:r>
            <a:r>
              <a:rPr lang="en-US" sz="41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, </a:t>
            </a:r>
            <a:r>
              <a:rPr lang="en-US" sz="4100" dirty="0" err="1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век</a:t>
            </a:r>
            <a:r>
              <a:rPr lang="en-US" sz="41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4100" dirty="0" err="1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учись</a:t>
            </a:r>
            <a:endParaRPr lang="en-US" sz="41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4100" dirty="0" err="1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У</a:t>
            </a:r>
            <a:r>
              <a:rPr lang="en-US" sz="41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41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каждой</a:t>
            </a:r>
            <a:r>
              <a:rPr lang="en-US" sz="41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41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избушки</a:t>
            </a:r>
            <a:r>
              <a:rPr lang="en-US" sz="41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41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свои</a:t>
            </a:r>
            <a:r>
              <a:rPr lang="en-US" sz="41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4100" dirty="0" err="1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погремушки</a:t>
            </a:r>
            <a:endParaRPr lang="en-US" sz="41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08856" y="134194"/>
            <a:ext cx="112646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>
                <a:latin typeface="Times New Roman" charset="0"/>
                <a:ea typeface="Times New Roman" charset="0"/>
                <a:cs typeface="Times New Roman" charset="0"/>
              </a:rPr>
              <a:t>Find Russian equivalents to the following English proverbs</a:t>
            </a:r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993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2428406" y="1000594"/>
            <a:ext cx="7540052" cy="5430186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DATES-1</a:t>
            </a:r>
            <a:endParaRPr lang="en-US" sz="54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SIGHTS-1</a:t>
            </a:r>
            <a:endParaRPr lang="en-US" sz="54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GEOGRAPHY-1</a:t>
            </a:r>
            <a:endParaRPr lang="en-US" sz="5400" dirty="0" smtClean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FAMOUS </a:t>
            </a:r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PEOPLE-1</a:t>
            </a:r>
          </a:p>
          <a:p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LITERATURE-5</a:t>
            </a:r>
            <a:endParaRPr lang="en-US" sz="54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PROVERBS-5</a:t>
            </a:r>
            <a:endParaRPr lang="en-US" sz="54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ru-RU" sz="54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50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ANK YOU FOR YOUR VISIT! – Lemora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73" y="-112524"/>
            <a:ext cx="10455786" cy="6970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074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u="sng" dirty="0" smtClean="0"/>
              <a:t>dates</a:t>
            </a:r>
            <a:endParaRPr lang="ru-RU" sz="7200" b="1" u="sng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42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1" anchor="t"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When do children go “trick or treat”?</a:t>
            </a:r>
            <a:endParaRPr lang="ru-RU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0883" y="134194"/>
            <a:ext cx="39805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Answer the question</a:t>
            </a:r>
          </a:p>
        </p:txBody>
      </p:sp>
    </p:spTree>
    <p:extLst>
      <p:ext uri="{BB962C8B-B14F-4D97-AF65-F5344CB8AC3E}">
        <p14:creationId xmlns:p14="http://schemas.microsoft.com/office/powerpoint/2010/main" val="157650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1" anchor="t">
            <a:normAutofit/>
          </a:bodyPr>
          <a:lstStyle/>
          <a:p>
            <a:pPr marL="0" indent="0" algn="ctr">
              <a:buNone/>
            </a:pP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When do children go “trick or treat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”?</a:t>
            </a:r>
          </a:p>
          <a:p>
            <a:pPr marL="0" indent="0" algn="ctr">
              <a:buNone/>
            </a:pPr>
            <a:endParaRPr lang="en-US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ctr">
              <a:buNone/>
            </a:pPr>
            <a:r>
              <a:rPr lang="en-US" sz="4800" u="sng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On the 31</a:t>
            </a:r>
            <a:r>
              <a:rPr lang="en-US" sz="4800" u="sng" baseline="300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st</a:t>
            </a:r>
            <a:r>
              <a:rPr lang="en-US" sz="4800" u="sng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of October</a:t>
            </a:r>
            <a:endParaRPr lang="ru-RU" sz="4800" u="sng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0883" y="134194"/>
            <a:ext cx="39805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Answer the question</a:t>
            </a:r>
          </a:p>
        </p:txBody>
      </p:sp>
    </p:spTree>
    <p:extLst>
      <p:ext uri="{BB962C8B-B14F-4D97-AF65-F5344CB8AC3E}">
        <p14:creationId xmlns:p14="http://schemas.microsoft.com/office/powerpoint/2010/main" val="33580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1" anchor="t">
            <a:normAutofit/>
          </a:bodyPr>
          <a:lstStyle/>
          <a:p>
            <a:pPr marL="0" indent="0" algn="ctr">
              <a:buNone/>
            </a:pP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When 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do children find their presents in socks and stockings? </a:t>
            </a:r>
            <a:endParaRPr lang="ru-RU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0883" y="134194"/>
            <a:ext cx="39805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Answer the question</a:t>
            </a:r>
          </a:p>
        </p:txBody>
      </p:sp>
    </p:spTree>
    <p:extLst>
      <p:ext uri="{BB962C8B-B14F-4D97-AF65-F5344CB8AC3E}">
        <p14:creationId xmlns:p14="http://schemas.microsoft.com/office/powerpoint/2010/main" val="158773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64944"/>
            <a:ext cx="12192000" cy="6333344"/>
          </a:xfrm>
        </p:spPr>
        <p:txBody>
          <a:bodyPr numCol="1" anchor="t">
            <a:normAutofit/>
          </a:bodyPr>
          <a:lstStyle/>
          <a:p>
            <a:pPr marL="0" indent="0" algn="ctr">
              <a:buNone/>
            </a:pP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When 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do </a:t>
            </a:r>
            <a:r>
              <a:rPr lang="en-US" sz="4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children find their presents in socks 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and stockings?</a:t>
            </a:r>
          </a:p>
          <a:p>
            <a:pPr marL="0" indent="0" algn="ctr">
              <a:buNone/>
            </a:pPr>
            <a:endParaRPr lang="en-US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0" indent="0" algn="ctr">
              <a:buNone/>
            </a:pPr>
            <a:r>
              <a:rPr lang="en-US" sz="4800" u="sng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On the 25</a:t>
            </a:r>
            <a:r>
              <a:rPr lang="en-US" sz="4800" u="sng" baseline="300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th</a:t>
            </a:r>
            <a:r>
              <a:rPr lang="en-US" sz="4800" u="sng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of December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ru-RU" sz="48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0883" y="134194"/>
            <a:ext cx="39805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atin typeface="Times New Roman" charset="0"/>
                <a:ea typeface="Times New Roman" charset="0"/>
                <a:cs typeface="Times New Roman" charset="0"/>
              </a:rPr>
              <a:t>Answer the question</a:t>
            </a:r>
          </a:p>
        </p:txBody>
      </p:sp>
    </p:spTree>
    <p:extLst>
      <p:ext uri="{BB962C8B-B14F-4D97-AF65-F5344CB8AC3E}">
        <p14:creationId xmlns:p14="http://schemas.microsoft.com/office/powerpoint/2010/main" val="64581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u="sng" dirty="0" smtClean="0"/>
              <a:t>sights</a:t>
            </a:r>
            <a:endParaRPr lang="ru-RU" sz="7200" b="1" u="sng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19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рез">
  <a:themeElements>
    <a:clrScheme name="Срез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рез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рез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260</TotalTime>
  <Words>506</Words>
  <Application>Microsoft Macintosh PowerPoint</Application>
  <PresentationFormat>Широкоэкранный</PresentationFormat>
  <Paragraphs>129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Century Gothic</vt:lpstr>
      <vt:lpstr>Times New Roman</vt:lpstr>
      <vt:lpstr>Wingdings 3</vt:lpstr>
      <vt:lpstr>Arial</vt:lpstr>
      <vt:lpstr>Срез</vt:lpstr>
      <vt:lpstr>Презентация PowerPoint</vt:lpstr>
      <vt:lpstr>Презентация PowerPoint</vt:lpstr>
      <vt:lpstr>Презентация PowerPoint</vt:lpstr>
      <vt:lpstr>dates</vt:lpstr>
      <vt:lpstr>Презентация PowerPoint</vt:lpstr>
      <vt:lpstr>Презентация PowerPoint</vt:lpstr>
      <vt:lpstr>Презентация PowerPoint</vt:lpstr>
      <vt:lpstr>Презентация PowerPoint</vt:lpstr>
      <vt:lpstr>sights</vt:lpstr>
      <vt:lpstr>Презентация PowerPoint</vt:lpstr>
      <vt:lpstr>Презентация PowerPoint</vt:lpstr>
      <vt:lpstr>Презентация PowerPoint</vt:lpstr>
      <vt:lpstr>Презентация PowerPoint</vt:lpstr>
      <vt:lpstr>geography</vt:lpstr>
      <vt:lpstr>Презентация PowerPoint</vt:lpstr>
      <vt:lpstr>Презентация PowerPoint</vt:lpstr>
      <vt:lpstr>Презентация PowerPoint</vt:lpstr>
      <vt:lpstr>Презентация PowerPoint</vt:lpstr>
      <vt:lpstr>Famous people</vt:lpstr>
      <vt:lpstr>Презентация PowerPoint</vt:lpstr>
      <vt:lpstr>Презентация PowerPoint</vt:lpstr>
      <vt:lpstr>Презентация PowerPoint</vt:lpstr>
      <vt:lpstr>Презентация PowerPoint</vt:lpstr>
      <vt:lpstr>literature</vt:lpstr>
      <vt:lpstr>Презентация PowerPoint</vt:lpstr>
      <vt:lpstr>Презентация PowerPoint</vt:lpstr>
      <vt:lpstr>proverbs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Пользователь Microsoft Office</cp:lastModifiedBy>
  <cp:revision>20</cp:revision>
  <dcterms:created xsi:type="dcterms:W3CDTF">2021-10-12T03:22:30Z</dcterms:created>
  <dcterms:modified xsi:type="dcterms:W3CDTF">2021-10-17T16:18:59Z</dcterms:modified>
</cp:coreProperties>
</file>