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16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C2256F-F566-DB40-3399-56192CAF09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2" y="1300786"/>
            <a:ext cx="8473643" cy="236869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«Речевые игры по дороге домой или в детский сад 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ABACE0-A0DE-8FBC-71D5-D4CE95C796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72695" y="5130143"/>
            <a:ext cx="4868883" cy="1033152"/>
          </a:xfrm>
        </p:spPr>
        <p:txBody>
          <a:bodyPr/>
          <a:lstStyle/>
          <a:p>
            <a:r>
              <a:rPr lang="ru-RU" sz="1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sz="1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Воспитатель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Афанасьева Н.В.</a:t>
            </a:r>
          </a:p>
        </p:txBody>
      </p:sp>
    </p:spTree>
    <p:extLst>
      <p:ext uri="{BB962C8B-B14F-4D97-AF65-F5344CB8AC3E}">
        <p14:creationId xmlns:p14="http://schemas.microsoft.com/office/powerpoint/2010/main" val="2705884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4A424E3-8393-CDC9-E62E-F0FCD42F46CF}"/>
              </a:ext>
            </a:extLst>
          </p:cNvPr>
          <p:cNvSpPr txBox="1"/>
          <p:nvPr/>
        </p:nvSpPr>
        <p:spPr>
          <a:xfrm>
            <a:off x="1749631" y="724392"/>
            <a:ext cx="869273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 тесно связано с развитием мышления ребенка, с уровнем его знаний об окружающем мире.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Предложенные Вам игры развивают мышление, внимание, память, воображение ребенка.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Знакомят со свойствами предметов, окружающим миром, дают бесценный опыт общения ребенка и взрослого.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DF5D45B-B638-B0FA-446A-3FCAAB84B4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49631" y="3641948"/>
            <a:ext cx="4346369" cy="284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720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4B58B39-9DE9-D5EC-A193-8C697B31FFD4}"/>
              </a:ext>
            </a:extLst>
          </p:cNvPr>
          <p:cNvSpPr txBox="1"/>
          <p:nvPr/>
        </p:nvSpPr>
        <p:spPr>
          <a:xfrm>
            <a:off x="1794721" y="568610"/>
            <a:ext cx="776703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«Что бывает?»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Начните игру словами: "Мягким может быть хлеб, а еще подушка, а еще мягким может быть…"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подождите, пока ребенок придумает свой вариант. Или так: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бывает круглое? Что бывает острое? Что бывает жидкое?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бывает длинное?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бывает твердое?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бывает квадратное?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бывает ароматное? Что бывает пушистое?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1FBBC22-93A1-5DD6-43EC-E75D9AB639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751" y="3262745"/>
            <a:ext cx="7150975" cy="286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138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00AFFFF-E519-6748-E0A3-AC1DAE6E3724}"/>
              </a:ext>
            </a:extLst>
          </p:cNvPr>
          <p:cNvSpPr txBox="1"/>
          <p:nvPr/>
        </p:nvSpPr>
        <p:spPr>
          <a:xfrm>
            <a:off x="1870482" y="773507"/>
            <a:ext cx="716675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 Большой – маленький»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Дом – домик, рука – ручка, стул – стульчик, шар – шарик и т.д.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 Наоборот»</a:t>
            </a:r>
            <a:r>
              <a:rPr lang="ru-RU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(слова антонимы)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Глубокий – мелкий,  длинный – короткий, смелый – трусливый, белый – черный,  далеко – близко.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DFBE20-5261-819E-2B4D-6EFF0206F480}"/>
              </a:ext>
            </a:extLst>
          </p:cNvPr>
          <p:cNvSpPr txBox="1"/>
          <p:nvPr/>
        </p:nvSpPr>
        <p:spPr>
          <a:xfrm>
            <a:off x="1870482" y="2616736"/>
            <a:ext cx="60979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«Придумай слово».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Ребенок должен придумать слово на заданный звук. Например: на звук Ш- шасси, шапка, шуба, швабра и т. д.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1DEE5DD-1DC9-BB4D-1BEF-3312801980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787" y="3685138"/>
            <a:ext cx="7599101" cy="2268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866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BFB4C4-7A3B-9E70-E646-E26C951CD1C0}"/>
              </a:ext>
            </a:extLst>
          </p:cNvPr>
          <p:cNvSpPr txBox="1"/>
          <p:nvPr/>
        </p:nvSpPr>
        <p:spPr>
          <a:xfrm>
            <a:off x="603449" y="487047"/>
            <a:ext cx="915316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850" algn="ctr" rtl="0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«Кто или что может это делать?»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(систематизация словаря)</a:t>
            </a:r>
            <a:b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называет действие, а ребенок подбирает предметы. Например, слово идет, ребенок подбирает девочка идет, мальчик идет, кошка идет, снег идет и т.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д.Подберите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слова к глаголам стоит, сидит, лежит, бежит, плавает, спит, ползает, качается, летает, плавает,…</a:t>
            </a:r>
          </a:p>
          <a:p>
            <a:pPr indent="450850" algn="ctr" rtl="0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«Что на что похоже»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(развитие связной монологической речи, </a:t>
            </a:r>
            <a:b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предлагается подобрать похожие слова (сравнения)</a:t>
            </a:r>
          </a:p>
          <a:p>
            <a:pPr indent="450850" algn="l" rtl="0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Белый снег похож на…(что?)</a:t>
            </a:r>
            <a:b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Синий лед похож на… </a:t>
            </a:r>
          </a:p>
          <a:p>
            <a:pPr indent="450850" algn="l" rtl="0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Густой туман похож на…</a:t>
            </a:r>
          </a:p>
          <a:p>
            <a:pPr indent="450850" algn="l" rtl="0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Чистый дождь похож на… </a:t>
            </a:r>
          </a:p>
          <a:p>
            <a:pPr indent="450850" algn="l" rtl="0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Блестящая на солнце паутина похожа на… </a:t>
            </a:r>
          </a:p>
          <a:p>
            <a:pPr indent="450850" algn="l" rtl="0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День похож на…</a:t>
            </a:r>
          </a:p>
          <a:p>
            <a:pPr indent="450850" algn="l" rtl="0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«Цепочка слов»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(умение выделять первый и последний звук в слове)</a:t>
            </a:r>
          </a:p>
          <a:p>
            <a:pPr indent="450850" algn="l" rtl="0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и ребенок по очереди называют любые слова</a:t>
            </a:r>
          </a:p>
          <a:p>
            <a:pPr indent="450850" algn="l" rtl="0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кошка – автобус – сок – куст – танк – капуста - 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0317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EF9D95B-AC23-0638-EE0C-A4C45EBDBC14}"/>
              </a:ext>
            </a:extLst>
          </p:cNvPr>
          <p:cNvSpPr txBox="1"/>
          <p:nvPr/>
        </p:nvSpPr>
        <p:spPr>
          <a:xfrm>
            <a:off x="2030681" y="391886"/>
            <a:ext cx="866898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850" algn="l" rtl="0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Игра «Все сделал»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(образование глаголов совершенного вида).</a:t>
            </a:r>
          </a:p>
          <a:p>
            <a:pPr indent="450850" algn="l" rtl="0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Скажи, как будто ты уже все сделал (сделала). мыл – вымыл, вешает – повесил, одевается – оделся, прячется – спрятался, гладит – погладил, стирает - постирал рисует – нарисовал, пишет – написал, поливает – полил, ловит – поймал, чинит – починил, красит – покрасил, убирает – убрал, строит – построил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C89289-3145-9DDD-51BD-B35FDBC2BCFC}"/>
              </a:ext>
            </a:extLst>
          </p:cNvPr>
          <p:cNvSpPr txBox="1"/>
          <p:nvPr/>
        </p:nvSpPr>
        <p:spPr>
          <a:xfrm>
            <a:off x="748145" y="1989830"/>
            <a:ext cx="1014152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850" algn="l" rtl="0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«Как можно…» 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(расширение и активизация словаря)</a:t>
            </a:r>
          </a:p>
          <a:p>
            <a:pPr indent="450850" algn="l" rtl="0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спрашивает: «Как можно играть?» Ребенок отвечает: «Весело, интересно, громко, дружно…» Другие вопросы: - Как можно плакать? (Громко, тихо, жалобно, горько…) - Как можно мыть посуду? (Хорошо, плохо, чисто, быстро…) - Как можно пахнуть? (Приятно, вкусно, аппетитно, нежно…) - Как можно быть одетым? (Аккуратно, небрежно, модно…) - Как можно смотреть? (Ласково, зло, внимательно…)</a:t>
            </a:r>
          </a:p>
          <a:p>
            <a:br>
              <a:rPr lang="ru-RU" dirty="0"/>
            </a:br>
            <a:endParaRPr lang="ru-RU" dirty="0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321B36F7-E3B7-5F19-705D-F30C3D0B0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40940" y="3684025"/>
            <a:ext cx="4106427" cy="315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860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EA1C269-FDC2-76AF-3C06-B24FF5CFE286}"/>
              </a:ext>
            </a:extLst>
          </p:cNvPr>
          <p:cNvSpPr txBox="1"/>
          <p:nvPr/>
        </p:nvSpPr>
        <p:spPr>
          <a:xfrm>
            <a:off x="1460664" y="2848329"/>
            <a:ext cx="908462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850" rtl="0"/>
            <a:r>
              <a:rPr lang="ru-RU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Игра«Исправь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предложение»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произносит неправильное предложение, а ребенок исправляет. -Жук нашел Сашу. (Саша нашел жука.) - Пол бежит по кошке. - Наташа жила у ежика. - Снежная баба лепит Ваню. - Катя ужалила осу. И т. д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C0C187-EB08-BD49-1162-F9E66216C01B}"/>
              </a:ext>
            </a:extLst>
          </p:cNvPr>
          <p:cNvSpPr txBox="1"/>
          <p:nvPr/>
        </p:nvSpPr>
        <p:spPr>
          <a:xfrm>
            <a:off x="1460665" y="540005"/>
            <a:ext cx="894211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850" algn="l" rtl="0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«Отгадай, что это»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Отгадывание обобщающего слова по функциональным признакам, по ситуации, в которой чаще всего находится предмет, называемый этим словом. Например: Растут на грядке в огороде, используются в пищу (овощи). Растут на дереве в саду, очень вкусные и сладкие. Движется по дорогам, по воде, по воздуху….</a:t>
            </a:r>
          </a:p>
          <a:p>
            <a:pPr indent="450850" algn="l" rtl="0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лишнее слово»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Взрослый называет слова и предлагает ребенку назвать «лишнее» слово, а затем объяснить, почему это слово «лишнее». -  шкаф, кастрюля, кресло, диван; пальто, шапка, шарф, сапоги, шляпа; слива, яблоко, помидор, абрикос, груша ….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E35D96E4-546E-22DF-F781-E4533CD60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439" y="3367622"/>
            <a:ext cx="6088805" cy="4305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004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51AE18-3A45-FE47-677F-E01BB97C7B51}"/>
              </a:ext>
            </a:extLst>
          </p:cNvPr>
          <p:cNvSpPr txBox="1"/>
          <p:nvPr/>
        </p:nvSpPr>
        <p:spPr>
          <a:xfrm>
            <a:off x="4108862" y="2967335"/>
            <a:ext cx="4821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924329859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153</TotalTime>
  <Words>735</Words>
  <Application>Microsoft Office PowerPoint</Application>
  <PresentationFormat>Широкоэкранный</PresentationFormat>
  <Paragraphs>40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Tw Cen MT</vt:lpstr>
      <vt:lpstr>Капля</vt:lpstr>
      <vt:lpstr>«Речевые игры по дороге домой или в детский сад 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«Речевые игры по дороге  в детский сад »</dc:title>
  <dc:creator>гиша 122</dc:creator>
  <cp:lastModifiedBy>гиша 122</cp:lastModifiedBy>
  <cp:revision>6</cp:revision>
  <dcterms:created xsi:type="dcterms:W3CDTF">2023-04-04T08:17:03Z</dcterms:created>
  <dcterms:modified xsi:type="dcterms:W3CDTF">2023-12-07T14:03:13Z</dcterms:modified>
</cp:coreProperties>
</file>