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58" r:id="rId6"/>
    <p:sldId id="262" r:id="rId7"/>
    <p:sldId id="259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8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9361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    </a:t>
            </a:r>
            <a:r>
              <a:rPr lang="ru-RU" dirty="0" smtClean="0"/>
              <a:t>Объясни </a:t>
            </a:r>
            <a:r>
              <a:rPr lang="ru-RU" dirty="0" smtClean="0"/>
              <a:t>пропущенные знаки препинания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5040560"/>
          </a:xfrm>
        </p:spPr>
        <p:txBody>
          <a:bodyPr>
            <a:normAutofit/>
          </a:bodyPr>
          <a:lstStyle/>
          <a:p>
            <a:r>
              <a:rPr lang="ru-RU" dirty="0" smtClean="0"/>
              <a:t>Уже кони чуя рассвет все полегли на траву и перестали есть; верхние листья верб начали лепетать, и мало-помалу лепечущая струя спустилась по ним до самого низу.</a:t>
            </a:r>
          </a:p>
          <a:p>
            <a:r>
              <a:rPr lang="ru-RU" dirty="0" smtClean="0"/>
              <a:t>     Бедная старушка лишённая последней надежды уныло поплелась в хату.</a:t>
            </a:r>
          </a:p>
          <a:p>
            <a:r>
              <a:rPr lang="ru-RU" dirty="0" smtClean="0"/>
              <a:t>     Мать, слабая как мать, обняла их вынула две небольшие иконы надела им рыдая на шею.</a:t>
            </a:r>
          </a:p>
          <a:p>
            <a:r>
              <a:rPr lang="ru-RU" dirty="0" smtClean="0"/>
              <a:t>     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6453336"/>
          </a:xfrm>
        </p:spPr>
        <p:txBody>
          <a:bodyPr/>
          <a:lstStyle/>
          <a:p>
            <a:r>
              <a:rPr lang="ru-RU" dirty="0" smtClean="0"/>
              <a:t>Спасибо за работу.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Удачи.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</p:spPr>
        <p:txBody>
          <a:bodyPr/>
          <a:lstStyle/>
          <a:p>
            <a:r>
              <a:rPr lang="ru-RU" dirty="0" smtClean="0"/>
              <a:t>Задания № 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280920" cy="4752528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1. Эмоционально – окрашенная лексика (1, 2, 3 предложение)</a:t>
            </a:r>
          </a:p>
          <a:p>
            <a:pPr algn="l"/>
            <a:r>
              <a:rPr lang="ru-RU" dirty="0" smtClean="0"/>
              <a:t>2. Объясните написание удвоенной согласной в слове </a:t>
            </a:r>
            <a:r>
              <a:rPr lang="ru-RU" b="1" dirty="0" smtClean="0"/>
              <a:t>рассвет</a:t>
            </a:r>
          </a:p>
          <a:p>
            <a:pPr algn="l"/>
            <a:r>
              <a:rPr lang="ru-RU" dirty="0" smtClean="0"/>
              <a:t>3. Объясните написание слова </a:t>
            </a:r>
            <a:r>
              <a:rPr lang="ru-RU" b="1" dirty="0" smtClean="0"/>
              <a:t> мало – помалу.</a:t>
            </a:r>
          </a:p>
          <a:p>
            <a:pPr algn="l"/>
            <a:r>
              <a:rPr lang="ru-RU" dirty="0" smtClean="0"/>
              <a:t>4. Лексическое значение слова </a:t>
            </a:r>
            <a:r>
              <a:rPr lang="ru-RU" b="1" dirty="0" smtClean="0"/>
              <a:t> хата. </a:t>
            </a:r>
            <a:r>
              <a:rPr lang="ru-RU" dirty="0" smtClean="0"/>
              <a:t>Подберите синоним</a:t>
            </a:r>
          </a:p>
          <a:p>
            <a:pPr algn="l"/>
            <a:r>
              <a:rPr lang="ru-RU" dirty="0" smtClean="0"/>
              <a:t>5. Назовите название и автора  произведения.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5273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dirty="0" smtClean="0"/>
              <a:t>Спишите, расставляя </a:t>
            </a:r>
            <a:r>
              <a:rPr lang="ru-RU" dirty="0" smtClean="0"/>
              <a:t>пропущенные знаки препинания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9144000" cy="4896544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dirty="0" err="1" smtClean="0"/>
              <a:t>Бульба</a:t>
            </a:r>
            <a:r>
              <a:rPr lang="ru-RU" dirty="0" smtClean="0"/>
              <a:t> </a:t>
            </a:r>
            <a:r>
              <a:rPr lang="ru-RU" dirty="0" err="1" smtClean="0"/>
              <a:t>вск</a:t>
            </a:r>
            <a:r>
              <a:rPr lang="ru-RU" dirty="0" smtClean="0"/>
              <a:t>…</a:t>
            </a:r>
            <a:r>
              <a:rPr lang="ru-RU" dirty="0" err="1" smtClean="0"/>
              <a:t>чил</a:t>
            </a:r>
            <a:r>
              <a:rPr lang="ru-RU" dirty="0" smtClean="0"/>
              <a:t> на своего Черта, который бешено …</a:t>
            </a:r>
            <a:r>
              <a:rPr lang="ru-RU" dirty="0" err="1" smtClean="0"/>
              <a:t>тшатнулся</a:t>
            </a:r>
            <a:r>
              <a:rPr lang="ru-RU" dirty="0" smtClean="0"/>
              <a:t> </a:t>
            </a:r>
            <a:r>
              <a:rPr lang="ru-RU" dirty="0" err="1" smtClean="0"/>
              <a:t>почу</a:t>
            </a:r>
            <a:r>
              <a:rPr lang="ru-RU" dirty="0" smtClean="0"/>
              <a:t>…</a:t>
            </a:r>
            <a:r>
              <a:rPr lang="ru-RU" dirty="0" err="1" smtClean="0"/>
              <a:t>ствовав</a:t>
            </a:r>
            <a:r>
              <a:rPr lang="ru-RU" dirty="0" smtClean="0"/>
              <a:t> на себе (двадцати)пудовое бремя потому что </a:t>
            </a:r>
            <a:r>
              <a:rPr lang="ru-RU" dirty="0" err="1" smtClean="0"/>
              <a:t>Бульба</a:t>
            </a:r>
            <a:r>
              <a:rPr lang="ru-RU" dirty="0" smtClean="0"/>
              <a:t> был чрезвычайно тяж…л и толст.</a:t>
            </a:r>
          </a:p>
          <a:p>
            <a:r>
              <a:rPr lang="ru-RU" dirty="0" smtClean="0"/>
              <a:t>     Молодые </a:t>
            </a:r>
            <a:r>
              <a:rPr lang="ru-RU" dirty="0" err="1" smtClean="0"/>
              <a:t>козаки</a:t>
            </a:r>
            <a:r>
              <a:rPr lang="ru-RU" dirty="0" smtClean="0"/>
              <a:t> ехали смутно и </a:t>
            </a:r>
            <a:r>
              <a:rPr lang="ru-RU" dirty="0" err="1" smtClean="0"/>
              <a:t>удерж</a:t>
            </a:r>
            <a:r>
              <a:rPr lang="ru-RU" dirty="0" smtClean="0"/>
              <a:t>…вали слезы боясь отца своего, который, однако же, с своей ст…р…</a:t>
            </a:r>
            <a:r>
              <a:rPr lang="ru-RU" dirty="0" err="1" smtClean="0"/>
              <a:t>ны</a:t>
            </a:r>
            <a:r>
              <a:rPr lang="ru-RU" dirty="0" smtClean="0"/>
              <a:t>, тоже был несколько </a:t>
            </a:r>
            <a:r>
              <a:rPr lang="ru-RU" dirty="0" err="1" smtClean="0"/>
              <a:t>смущ</a:t>
            </a:r>
            <a:r>
              <a:rPr lang="ru-RU" dirty="0" smtClean="0"/>
              <a:t>…</a:t>
            </a:r>
            <a:r>
              <a:rPr lang="ru-RU" dirty="0" err="1" smtClean="0"/>
              <a:t>н</a:t>
            </a:r>
            <a:r>
              <a:rPr lang="ru-RU" dirty="0" smtClean="0"/>
              <a:t>, хотя (не) старался этого показать.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792087"/>
          </a:xfrm>
        </p:spPr>
        <p:txBody>
          <a:bodyPr/>
          <a:lstStyle/>
          <a:p>
            <a:r>
              <a:rPr lang="ru-RU" dirty="0" smtClean="0"/>
              <a:t>Задания № 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340768"/>
            <a:ext cx="8892480" cy="5184576"/>
          </a:xfrm>
        </p:spPr>
        <p:txBody>
          <a:bodyPr/>
          <a:lstStyle/>
          <a:p>
            <a:pPr algn="l"/>
            <a:r>
              <a:rPr lang="ru-RU" dirty="0" smtClean="0"/>
              <a:t>1. Объясните слова с пропусками, раскройте скобки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772400" cy="9361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Объясни</a:t>
            </a:r>
            <a:r>
              <a:rPr lang="ru-RU" dirty="0" smtClean="0"/>
              <a:t> </a:t>
            </a:r>
            <a:r>
              <a:rPr lang="ru-RU" dirty="0" smtClean="0"/>
              <a:t>пропущенные знаки препинания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8820472" cy="504056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     Они слышали </a:t>
            </a:r>
            <a:r>
              <a:rPr lang="ru-RU" u="sng" dirty="0" smtClean="0"/>
              <a:t>своим</a:t>
            </a:r>
            <a:r>
              <a:rPr lang="ru-RU" dirty="0" smtClean="0"/>
              <a:t> ухом весь </a:t>
            </a:r>
            <a:r>
              <a:rPr lang="ru-RU" u="sng" dirty="0" smtClean="0"/>
              <a:t>бесчисленный</a:t>
            </a:r>
            <a:r>
              <a:rPr lang="ru-RU" dirty="0" smtClean="0"/>
              <a:t> мир насекомых </a:t>
            </a:r>
            <a:r>
              <a:rPr lang="ru-RU" u="sng" dirty="0" smtClean="0"/>
              <a:t>наполнявших </a:t>
            </a:r>
            <a:r>
              <a:rPr lang="ru-RU" dirty="0" smtClean="0"/>
              <a:t>траву весь </a:t>
            </a:r>
            <a:r>
              <a:rPr lang="ru-RU" u="sng" dirty="0" smtClean="0"/>
              <a:t>их</a:t>
            </a:r>
            <a:r>
              <a:rPr lang="ru-RU" dirty="0" smtClean="0"/>
              <a:t> треск свист кряканье; всё это </a:t>
            </a:r>
            <a:r>
              <a:rPr lang="ru-RU" u="sng" dirty="0" smtClean="0"/>
              <a:t>звучно</a:t>
            </a:r>
            <a:r>
              <a:rPr lang="ru-RU" dirty="0" smtClean="0"/>
              <a:t> раздавалось среди ночи…</a:t>
            </a:r>
          </a:p>
          <a:p>
            <a:r>
              <a:rPr lang="ru-RU" dirty="0" smtClean="0"/>
              <a:t>     Наконец они </a:t>
            </a:r>
            <a:r>
              <a:rPr lang="ru-RU" u="sng" dirty="0" smtClean="0"/>
              <a:t>минули</a:t>
            </a:r>
            <a:r>
              <a:rPr lang="ru-RU" dirty="0" smtClean="0"/>
              <a:t> предместье и увидели </a:t>
            </a:r>
            <a:r>
              <a:rPr lang="ru-RU" u="sng" dirty="0" smtClean="0"/>
              <a:t>несколько</a:t>
            </a:r>
            <a:r>
              <a:rPr lang="ru-RU" dirty="0" smtClean="0"/>
              <a:t> </a:t>
            </a:r>
            <a:r>
              <a:rPr lang="ru-RU" u="sng" dirty="0" smtClean="0"/>
              <a:t>разбросанных </a:t>
            </a:r>
            <a:r>
              <a:rPr lang="ru-RU" dirty="0" smtClean="0"/>
              <a:t>куреней </a:t>
            </a:r>
            <a:r>
              <a:rPr lang="ru-RU" u="sng" dirty="0" smtClean="0"/>
              <a:t>покрытых</a:t>
            </a:r>
            <a:r>
              <a:rPr lang="ru-RU" dirty="0" smtClean="0"/>
              <a:t> дерном или, по-татарски, войлоком.</a:t>
            </a:r>
          </a:p>
          <a:p>
            <a:r>
              <a:rPr lang="ru-RU" dirty="0" smtClean="0"/>
              <a:t>     </a:t>
            </a:r>
            <a:r>
              <a:rPr lang="ru-RU" u="sng" dirty="0" smtClean="0"/>
              <a:t>Несколько</a:t>
            </a:r>
            <a:r>
              <a:rPr lang="ru-RU" dirty="0" smtClean="0"/>
              <a:t> </a:t>
            </a:r>
            <a:r>
              <a:rPr lang="ru-RU" u="sng" dirty="0" smtClean="0"/>
              <a:t>дюжих </a:t>
            </a:r>
            <a:r>
              <a:rPr lang="ru-RU" dirty="0" smtClean="0"/>
              <a:t>запорожцев </a:t>
            </a:r>
            <a:r>
              <a:rPr lang="ru-RU" u="sng" dirty="0" smtClean="0"/>
              <a:t>лежавших</a:t>
            </a:r>
            <a:r>
              <a:rPr lang="ru-RU" dirty="0" smtClean="0"/>
              <a:t> с трубками в зубах на самой дороге посмотрели на них </a:t>
            </a:r>
            <a:r>
              <a:rPr lang="ru-RU" u="sng" dirty="0" smtClean="0"/>
              <a:t>довольно равнодушно </a:t>
            </a:r>
            <a:r>
              <a:rPr lang="ru-RU" dirty="0" smtClean="0"/>
              <a:t>и не сдвинулись с места.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/>
          <a:lstStyle/>
          <a:p>
            <a:r>
              <a:rPr lang="ru-RU" dirty="0" smtClean="0"/>
              <a:t>Задания № 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568952" cy="5184576"/>
          </a:xfrm>
        </p:spPr>
        <p:txBody>
          <a:bodyPr/>
          <a:lstStyle/>
          <a:p>
            <a:pPr algn="l"/>
            <a:r>
              <a:rPr lang="ru-RU" dirty="0" smtClean="0"/>
              <a:t>1 Определите части речи выделенных слов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Спишите, расставляя пропущенные знаки препинания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12776"/>
            <a:ext cx="8748464" cy="5040560"/>
          </a:xfrm>
        </p:spPr>
        <p:txBody>
          <a:bodyPr/>
          <a:lstStyle/>
          <a:p>
            <a:pPr algn="l"/>
            <a:r>
              <a:rPr lang="ru-RU" dirty="0" smtClean="0"/>
              <a:t>     Он глядел на нее совсем потерявшись рассеянно обтирая с лица своего грязь, которою ещё более замазывался.</a:t>
            </a:r>
          </a:p>
          <a:p>
            <a:pPr algn="l"/>
            <a:r>
              <a:rPr lang="ru-RU" dirty="0" smtClean="0"/>
              <a:t>     Но дворня подняла смех увидевши его запачканную рожу, и не удостоила его ответом.</a:t>
            </a:r>
          </a:p>
          <a:p>
            <a:pPr algn="l"/>
            <a:r>
              <a:rPr lang="ru-RU" dirty="0" smtClean="0"/>
              <a:t>     А между тем степь уже давно приняла их в свои зеленые объятия, и высокая трава обступивши скрыла их, и только </a:t>
            </a:r>
            <a:r>
              <a:rPr lang="ru-RU" dirty="0" err="1" smtClean="0"/>
              <a:t>козачьи</a:t>
            </a:r>
            <a:r>
              <a:rPr lang="ru-RU" dirty="0" smtClean="0"/>
              <a:t> черные шапки одни мелькали между ее колосьями.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08111"/>
          </a:xfrm>
        </p:spPr>
        <p:txBody>
          <a:bodyPr/>
          <a:lstStyle/>
          <a:p>
            <a:r>
              <a:rPr lang="ru-RU" dirty="0" smtClean="0"/>
              <a:t>Задание № 4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196752"/>
            <a:ext cx="8748464" cy="5256584"/>
          </a:xfrm>
        </p:spPr>
        <p:txBody>
          <a:bodyPr/>
          <a:lstStyle/>
          <a:p>
            <a:r>
              <a:rPr lang="ru-RU" dirty="0" smtClean="0"/>
              <a:t>1. Найдите стилистически окрашенное слово, подберите к нему синоним.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764703"/>
          </a:xfrm>
        </p:spPr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48680"/>
            <a:ext cx="8820472" cy="6309320"/>
          </a:xfrm>
        </p:spPr>
        <p:txBody>
          <a:bodyPr>
            <a:normAutofit fontScale="62500" lnSpcReduction="20000"/>
          </a:bodyPr>
          <a:lstStyle/>
          <a:p>
            <a:r>
              <a:rPr lang="ru-RU" sz="5100" dirty="0" smtClean="0"/>
              <a:t>сегодня я узнал…</a:t>
            </a:r>
          </a:p>
          <a:p>
            <a:r>
              <a:rPr lang="ru-RU" sz="5100" dirty="0" smtClean="0"/>
              <a:t>было интересно…</a:t>
            </a:r>
          </a:p>
          <a:p>
            <a:r>
              <a:rPr lang="ru-RU" sz="5100" dirty="0" smtClean="0"/>
              <a:t>было трудно…</a:t>
            </a:r>
          </a:p>
          <a:p>
            <a:r>
              <a:rPr lang="ru-RU" sz="5100" dirty="0" smtClean="0"/>
              <a:t>я </a:t>
            </a:r>
            <a:r>
              <a:rPr lang="ru-RU" sz="5100" dirty="0" smtClean="0"/>
              <a:t>понял, что…</a:t>
            </a:r>
          </a:p>
          <a:p>
            <a:r>
              <a:rPr lang="ru-RU" sz="5100" dirty="0" smtClean="0"/>
              <a:t>теперь я могу…</a:t>
            </a:r>
          </a:p>
          <a:p>
            <a:r>
              <a:rPr lang="ru-RU" sz="5100" dirty="0" smtClean="0"/>
              <a:t>я почувствовал, что…</a:t>
            </a:r>
          </a:p>
          <a:p>
            <a:r>
              <a:rPr lang="ru-RU" sz="5100" dirty="0" smtClean="0"/>
              <a:t>я </a:t>
            </a:r>
            <a:r>
              <a:rPr lang="ru-RU" sz="5100" dirty="0" smtClean="0"/>
              <a:t>научился…</a:t>
            </a:r>
          </a:p>
          <a:p>
            <a:r>
              <a:rPr lang="ru-RU" sz="5100" dirty="0" smtClean="0"/>
              <a:t>у меня получилось …</a:t>
            </a:r>
          </a:p>
          <a:p>
            <a:r>
              <a:rPr lang="ru-RU" sz="5100" dirty="0" smtClean="0"/>
              <a:t>я смог…</a:t>
            </a:r>
          </a:p>
          <a:p>
            <a:r>
              <a:rPr lang="ru-RU" sz="5100" smtClean="0"/>
              <a:t>урок </a:t>
            </a:r>
            <a:r>
              <a:rPr lang="ru-RU" sz="5100" dirty="0" smtClean="0"/>
              <a:t>дал мне для жизни…</a:t>
            </a:r>
          </a:p>
          <a:p>
            <a:r>
              <a:rPr lang="ru-RU" sz="5100" dirty="0" smtClean="0"/>
              <a:t>мне захотелось…</a:t>
            </a:r>
          </a:p>
          <a:p>
            <a:r>
              <a:rPr lang="ru-RU" sz="5100" b="1" dirty="0" smtClean="0"/>
              <a:t> </a:t>
            </a:r>
            <a:endParaRPr lang="ru-RU" sz="51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177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     Объясни пропущенные знаки препинания</vt:lpstr>
      <vt:lpstr>Задания № 1</vt:lpstr>
      <vt:lpstr> Спишите, расставляя пропущенные знаки препинания</vt:lpstr>
      <vt:lpstr>Задания № 2</vt:lpstr>
      <vt:lpstr>Объясни пропущенные знаки препинания</vt:lpstr>
      <vt:lpstr>Задания № 3</vt:lpstr>
      <vt:lpstr>Спишите, расставляя пропущенные знаки препинания</vt:lpstr>
      <vt:lpstr>Задание № 4 </vt:lpstr>
      <vt:lpstr>Рефлексия</vt:lpstr>
      <vt:lpstr>Спасибо за работу.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   Спишите, расставляя пропущенные знаки препинания</dc:title>
  <dc:creator>User</dc:creator>
  <cp:lastModifiedBy>User</cp:lastModifiedBy>
  <cp:revision>3</cp:revision>
  <dcterms:created xsi:type="dcterms:W3CDTF">2023-12-08T03:19:04Z</dcterms:created>
  <dcterms:modified xsi:type="dcterms:W3CDTF">2023-12-08T05:02:30Z</dcterms:modified>
</cp:coreProperties>
</file>