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9" r:id="rId4"/>
    <p:sldId id="260" r:id="rId5"/>
    <p:sldId id="261" r:id="rId6"/>
    <p:sldId id="262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9823E-7217-4A26-AC13-B97CDE987B49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18D2-D0E1-4BAE-B644-AECD85822F50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9823E-7217-4A26-AC13-B97CDE987B49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18D2-D0E1-4BAE-B644-AECD85822F50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9823E-7217-4A26-AC13-B97CDE987B49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18D2-D0E1-4BAE-B644-AECD85822F50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9823E-7217-4A26-AC13-B97CDE987B49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18D2-D0E1-4BAE-B644-AECD85822F50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9823E-7217-4A26-AC13-B97CDE987B49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18D2-D0E1-4BAE-B644-AECD85822F50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9823E-7217-4A26-AC13-B97CDE987B49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18D2-D0E1-4BAE-B644-AECD85822F50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9823E-7217-4A26-AC13-B97CDE987B49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18D2-D0E1-4BAE-B644-AECD85822F50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9823E-7217-4A26-AC13-B97CDE987B49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18D2-D0E1-4BAE-B644-AECD85822F50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9823E-7217-4A26-AC13-B97CDE987B49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18D2-D0E1-4BAE-B644-AECD85822F50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9823E-7217-4A26-AC13-B97CDE987B49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18D2-D0E1-4BAE-B644-AECD85822F50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9823E-7217-4A26-AC13-B97CDE987B49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18D2-D0E1-4BAE-B644-AECD85822F50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9823E-7217-4A26-AC13-B97CDE987B49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518D2-D0E1-4BAE-B644-AECD85822F50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microsoft.com/office/2007/relationships/media" Target="file:///C:\Users\DNS-PC\Desktop\Frederik_SHopen_Osennij_vals_-_Vals_(iPlayer.fm).mp3" TargetMode="External"/><Relationship Id="rId3" Type="http://schemas.openxmlformats.org/officeDocument/2006/relationships/audio" Target="file:///C:\Users\DNS-PC\Desktop\Frederik_SHopen_Osennij_vals_-_Vals_(iPlayer.fm).mp3" TargetMode="External"/><Relationship Id="rId2" Type="http://schemas.openxmlformats.org/officeDocument/2006/relationships/image" Target="../media/image9.jpe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357321"/>
          </a:xfrm>
        </p:spPr>
        <p:txBody>
          <a:bodyPr>
            <a:normAutofit/>
          </a:bodyPr>
          <a:lstStyle/>
          <a:p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«Почему опадают листья?»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4643470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/>
              <a:t>Ссос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Составила</a:t>
            </a:r>
            <a:r>
              <a:rPr lang="ru-RU" sz="26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26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Надеждина С.В.</a:t>
            </a:r>
            <a:endParaRPr lang="ru-RU" sz="2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 descr="b7ec611661e3917a48180329b687a79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47775" y="1785927"/>
            <a:ext cx="6648450" cy="4214842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Осенью в листьях происходят удивительные превращения,  они меняют цвет.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Содержимое 3" descr="article15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600200"/>
            <a:ext cx="7429552" cy="4525963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85884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Из зеленых они постепенно окрашиваются в 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красные, багряные, оранжевые,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золотые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цвета.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Содержимое 12" descr="4444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0628" y="1643050"/>
            <a:ext cx="3500462" cy="4429156"/>
          </a:xfrm>
        </p:spPr>
      </p:pic>
      <p:pic>
        <p:nvPicPr>
          <p:cNvPr id="12" name="Содержимое 11" descr="i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728662" y="1643050"/>
            <a:ext cx="3557586" cy="4500594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 каждом листике полным-полно чудесных зерен. Это хлорофилл.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Он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зеленого цвета. Эти зерна готовят дереву пищу. Хлорофилл – это как будто крошечная кухня внутри каждого листочка! Она помогает превратить солнечный свет и воду в питание для растения. Наука доказала, что без зеленого листа не только не может жить растение, но и не было бы вообще жизни на Земле. Ведь листья еще и выделяют кислород, которым дышит все живое.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Содержимое 3" descr="=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2214554"/>
            <a:ext cx="7929618" cy="4352995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Осенью из-за понижения температуры, уменьшения количества солнечного света хлорофилл разрушается, и проявляются в листе желтые и красные оттенки (ксантофилла и каротина). Листья не меняют свой цвет, просто они теряют свой зеленый цвет.</a:t>
            </a:r>
            <a:br>
              <a:rPr lang="ru-RU" sz="1600" dirty="0"/>
            </a:b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Содержимое 3" descr="==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8629" y="1643050"/>
            <a:ext cx="7786742" cy="4428000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Сигналом к началу листопада является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изменение продолжительности светового дня – самый верный и неизменный признак наступления осени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Содержимое 3" descr="38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600200"/>
            <a:ext cx="7572428" cy="4525963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еревья сбрасывают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больше не нужные листья, а затем впадают в «спячку» до наступления весны.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Листья покидают дерево, совершенно не вредя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ему, и устилают землю прекрасным ковром.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Содержимое 3" descr="125418332_o1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8926" y="1600200"/>
            <a:ext cx="7746147" cy="4525963"/>
          </a:xfrm>
        </p:spPr>
      </p:pic>
      <p:pic>
        <p:nvPicPr>
          <p:cNvPr id="5" name="Frederik_SHopen_Osennij_vals_-_Vals_(iPlayer.fm).mp3">
            <a:hlinkClick r:id="" action="ppaction://media"/>
          </p:cNvPr>
          <p:cNvPicPr>
            <a:picLocks noRot="1"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643966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17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357321"/>
          </a:xfrm>
        </p:spPr>
        <p:txBody>
          <a:bodyPr>
            <a:normAutofit/>
          </a:bodyPr>
          <a:lstStyle/>
          <a:p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«Почему опадают листья?»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4643470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/>
              <a:t>Ссос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Составила: Надеждина С.В.</a:t>
            </a:r>
            <a:endParaRPr lang="ru-RU" sz="2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 descr="b7ec611661e3917a48180329b687a79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47775" y="1785927"/>
            <a:ext cx="6648450" cy="4214842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1236</Words>
  <Application>WPS Presentation</Application>
  <PresentationFormat>Экран (4:3)</PresentationFormat>
  <Paragraphs>36</Paragraphs>
  <Slides>8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Arial</vt:lpstr>
      <vt:lpstr>SimSun</vt:lpstr>
      <vt:lpstr>Wingdings</vt:lpstr>
      <vt:lpstr>Calibri</vt:lpstr>
      <vt:lpstr>Microsoft YaHei</vt:lpstr>
      <vt:lpstr>Arial Unicode MS</vt:lpstr>
      <vt:lpstr>Тема Office</vt:lpstr>
      <vt:lpstr> «Почему опадают листья?»</vt:lpstr>
      <vt:lpstr>Осенью в листьях происходят удивительные превращения,  они меняют цвет.</vt:lpstr>
      <vt:lpstr>Из зеленых они постепенно окрашиваются в  красные, багряные, оранжевые, золотые цвета.</vt:lpstr>
      <vt:lpstr>В каждом листике полным-полно чудесных зерен. Это хлорофилл. Он зеленого цвета. Эти зерна готовят дереву пищу. Хлорофилл – это как будто крошечная кухня внутри каждого листочка! Она помогает превратить солнечный свет и воду в питание для растения. Наука доказала, что без зеленого листа не только не может жить растение, но и не было бы вообще жизни на Земле. Ведь листья еще и выделяют кислород, которым дышит все живое.</vt:lpstr>
      <vt:lpstr>Осенью из-за понижения температуры, уменьшения количества солнечного света хлорофилл разрушается, и проявляются в листе желтые и красные оттенки (ксантофилла и каротина). Листья не меняют свой цвет, просто они теряют свой зеленый цвет. </vt:lpstr>
      <vt:lpstr> Сигналом к началу листопада является  изменение продолжительности светового дня – самый верный и неизменный признак наступления осени. </vt:lpstr>
      <vt:lpstr>Деревья сбрасывают больше не нужные листья, а затем впадают в «спячку» до наступления весны.  Листья покидают дерево, совершенно не вредя ему, и устилают землю прекрасным ковром.</vt:lpstr>
      <vt:lpstr> «Почему опадают листья?»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«С какой ветки детки?»</dc:title>
  <dc:creator>DNS-PC</dc:creator>
  <cp:lastModifiedBy>User</cp:lastModifiedBy>
  <cp:revision>20</cp:revision>
  <dcterms:created xsi:type="dcterms:W3CDTF">2016-09-29T03:01:00Z</dcterms:created>
  <dcterms:modified xsi:type="dcterms:W3CDTF">2023-12-08T12:13:49Z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91637E8C2EF846CBBE5C4CF92671F3E8_12</vt:lpwstr>
  </property>
  <property fmtid="{D5CDD505-2E9C-101B-9397-08002B2CF9AE}" pid="3" name="KSOProductBuildVer">
    <vt:lpwstr>1049-12.2.0.13266</vt:lpwstr>
  </property>
</Properties>
</file>