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1" r:id="rId8"/>
    <p:sldId id="267" r:id="rId9"/>
    <p:sldId id="260" r:id="rId10"/>
    <p:sldId id="262" r:id="rId11"/>
    <p:sldId id="268" r:id="rId12"/>
    <p:sldId id="263" r:id="rId13"/>
    <p:sldId id="269" r:id="rId14"/>
    <p:sldId id="264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57167-9C23-422B-B4D2-BFE74688F34B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101F4-CEB6-4D5F-B3E5-AE9572BB88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3108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57167-9C23-422B-B4D2-BFE74688F34B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101F4-CEB6-4D5F-B3E5-AE9572BB88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3613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57167-9C23-422B-B4D2-BFE74688F34B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101F4-CEB6-4D5F-B3E5-AE9572BB88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2953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57167-9C23-422B-B4D2-BFE74688F34B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101F4-CEB6-4D5F-B3E5-AE9572BB88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9365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57167-9C23-422B-B4D2-BFE74688F34B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101F4-CEB6-4D5F-B3E5-AE9572BB88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6794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57167-9C23-422B-B4D2-BFE74688F34B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101F4-CEB6-4D5F-B3E5-AE9572BB88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1996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57167-9C23-422B-B4D2-BFE74688F34B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101F4-CEB6-4D5F-B3E5-AE9572BB88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82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57167-9C23-422B-B4D2-BFE74688F34B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101F4-CEB6-4D5F-B3E5-AE9572BB88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4087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57167-9C23-422B-B4D2-BFE74688F34B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101F4-CEB6-4D5F-B3E5-AE9572BB88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266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57167-9C23-422B-B4D2-BFE74688F34B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101F4-CEB6-4D5F-B3E5-AE9572BB88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4631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57167-9C23-422B-B4D2-BFE74688F34B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101F4-CEB6-4D5F-B3E5-AE9572BB88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022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57167-9C23-422B-B4D2-BFE74688F34B}" type="datetimeFigureOut">
              <a:rPr lang="ru-RU" smtClean="0"/>
              <a:pPr/>
              <a:t>09.12.2023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101F4-CEB6-4D5F-B3E5-AE9572BB88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689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rktik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1749" y="1122363"/>
            <a:ext cx="9144000" cy="2387600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accent1">
                    <a:lumMod val="50000"/>
                  </a:schemeClr>
                </a:solidFill>
              </a:rPr>
              <a:t>«Белые медведи»</a:t>
            </a:r>
            <a:endParaRPr lang="ru-RU" sz="8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Старший дошкольный возраст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48057" y="5606031"/>
            <a:ext cx="28868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Составитель: воспитатель 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МКДОУ «Д/С № 33»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Тарасова М. С.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350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pichold.ru/wp-content/uploads/2019/08/29be5e00738826732e866219a93ed06f-tour-guide-norway-1024x6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8091" y="875528"/>
            <a:ext cx="7042984" cy="4401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6020" y="864725"/>
            <a:ext cx="389391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/>
              <a:t>От холода </a:t>
            </a:r>
            <a:r>
              <a:rPr lang="ru-RU" sz="2400" b="1" dirty="0" smtClean="0"/>
              <a:t>белого медведя </a:t>
            </a:r>
            <a:r>
              <a:rPr lang="ru-RU" sz="2400" b="1" dirty="0"/>
              <a:t>спасает жир и густая, теплая шерсть, даже подошвы лап защищены мехом. Толстый слой подкожного жира достигает нескольких сантиметров. </a:t>
            </a:r>
          </a:p>
        </p:txBody>
      </p:sp>
    </p:spTree>
    <p:extLst>
      <p:ext uri="{BB962C8B-B14F-4D97-AF65-F5344CB8AC3E}">
        <p14:creationId xmlns:p14="http://schemas.microsoft.com/office/powerpoint/2010/main" xmlns="" val="102518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3988" y="182268"/>
            <a:ext cx="3600994" cy="6129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/>
              <a:t>Медведь отлично ныряет и заплывает далеко от берега и льдин. Шерсть, пропитанная жиром, не промокает в воде и не дает медведю замерзнуть. Медведю достаточно встряхнуться, вода скатывается с шерсти и он остается сухим.</a:t>
            </a:r>
          </a:p>
        </p:txBody>
      </p:sp>
      <p:pic>
        <p:nvPicPr>
          <p:cNvPr id="3" name="Picture 4" descr="https://celes.club/uploads/posts/2021-11/1637624594_45-celes-club-p-medved-v-vode-zhivotnie-krasivo-foto-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27572" y="443525"/>
            <a:ext cx="7472770" cy="560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4360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iafilmy.su/uploads/posts/2014-12/1418277103_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514" y="104504"/>
            <a:ext cx="4572000" cy="3068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goarctic.ru/upload/iblock/7b5/7b5c72da6b486d6b97efa686f65b2ef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8366" y="1079479"/>
            <a:ext cx="5527352" cy="4566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1737" y="3072348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b="1" dirty="0"/>
              <a:t>Белые медведи никогда не впадают в спячку. Под скалой или под нависшей глыбой льда медведицы роют берлогу и залегают в нее. Снег заметает логовище и делает его теплым. Там у медведицы появляются медвежата, она их кормит своим молоком. Толстый слой жира позволяет медведице находиться с медвежатами в берлоге до весеннего солнышка. </a:t>
            </a:r>
          </a:p>
        </p:txBody>
      </p:sp>
    </p:spTree>
    <p:extLst>
      <p:ext uri="{BB962C8B-B14F-4D97-AF65-F5344CB8AC3E}">
        <p14:creationId xmlns:p14="http://schemas.microsoft.com/office/powerpoint/2010/main" xmlns="" val="187369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masyamba.ru/%D0%B1%D0%B5%D0%BB%D1%8B%D0%B9-%D0%BC%D0%B5%D0%B4%D0%B2%D0%B5%D0%B4%D1%8C-%D0%BA%D0%B0%D1%80%D1%82%D0%B8%D0%BD%D0%BA%D0%B8/91-%D0%B1%D0%B5%D0%BB%D1%8B%D0%B9-%D0%BC%D0%B5%D0%B4%D0%B2%D0%B5%D0%B4%D1%8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1525" y="248195"/>
            <a:ext cx="7524205" cy="423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615" y="4963886"/>
            <a:ext cx="116811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В апреле медвежата достигают роста маленькой собаки, но они кочуют с матерью, сопровождают ее на охоту и плавают, гоняясь за рыбой. </a:t>
            </a:r>
          </a:p>
        </p:txBody>
      </p:sp>
    </p:spTree>
    <p:extLst>
      <p:ext uri="{BB962C8B-B14F-4D97-AF65-F5344CB8AC3E}">
        <p14:creationId xmlns:p14="http://schemas.microsoft.com/office/powerpoint/2010/main" xmlns="" val="1945511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vsezhivoe.ru/wp-content/uploads/2017/08/36adab107bec9a0b37f5dc4c70e56a0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512" y="225335"/>
            <a:ext cx="4795248" cy="359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planetanimal.ru/wp-content/uploads/2020/12/6289639-jpg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4490" y="2879589"/>
            <a:ext cx="5814151" cy="378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8675" y="4260557"/>
            <a:ext cx="57302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Этих </a:t>
            </a:r>
            <a:r>
              <a:rPr lang="ru-RU" sz="2400" b="1" dirty="0"/>
              <a:t>зверей осталось мало на Земле, поэтому они занесены в Красную книгу. </a:t>
            </a:r>
          </a:p>
        </p:txBody>
      </p:sp>
    </p:spTree>
    <p:extLst>
      <p:ext uri="{BB962C8B-B14F-4D97-AF65-F5344CB8AC3E}">
        <p14:creationId xmlns:p14="http://schemas.microsoft.com/office/powerpoint/2010/main" xmlns="" val="98496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6141" y="749329"/>
            <a:ext cx="106635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Источники:</a:t>
            </a:r>
          </a:p>
          <a:p>
            <a:pPr algn="just"/>
            <a:r>
              <a:rPr lang="ru-RU" sz="2400" i="1" dirty="0" smtClean="0"/>
              <a:t>Иллюстративный материал заимствован  из  общедоступных ресурсов  интернета.</a:t>
            </a: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893262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367cb48237429b81cd7857c04a6777f0edc18de1-875180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44644"/>
            <a:ext cx="7842565" cy="587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842565" y="1128331"/>
            <a:ext cx="410994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На Северном полюсе огромная территория помечена белым цветом. Белого цвета очень много. Это значит, что территория Севера покрыта снегом и льдом.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375689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honoteka.org/uploads/posts/2022-09/1663861045_21-phonoteka-org-p-fon-severnii-polyus-instagram-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7782" y="331160"/>
            <a:ext cx="8390787" cy="557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7233" y="331160"/>
            <a:ext cx="313073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Но, несмотря на </a:t>
            </a:r>
            <a:r>
              <a:rPr lang="ru-RU" sz="2400" b="1" dirty="0" smtClean="0"/>
              <a:t>то, что в Арктике </a:t>
            </a:r>
            <a:r>
              <a:rPr lang="ru-RU" sz="2400" b="1" dirty="0"/>
              <a:t>вечная мерзлота, </a:t>
            </a:r>
            <a:r>
              <a:rPr lang="ru-RU" sz="2400" b="1" dirty="0" smtClean="0"/>
              <a:t>там </a:t>
            </a:r>
            <a:r>
              <a:rPr lang="ru-RU" sz="2400" b="1" dirty="0"/>
              <a:t>дует холодный ветер, воет вьюга, тоже живут животные. Сегодня мы поговорим об одном из них. </a:t>
            </a:r>
          </a:p>
        </p:txBody>
      </p:sp>
    </p:spTree>
    <p:extLst>
      <p:ext uri="{BB962C8B-B14F-4D97-AF65-F5344CB8AC3E}">
        <p14:creationId xmlns:p14="http://schemas.microsoft.com/office/powerpoint/2010/main" xmlns="" val="412730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96640" y="1857747"/>
            <a:ext cx="6096000" cy="27106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Там, где холод, снег и лед 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Этот дикий зверь живет. 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большой, пушистый, белый, 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еще рыбак умелый.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Сев на ледяную глыбу,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Ловит он на завтрак рыбу. 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Белоснежным он слывет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на Севере живет.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kipmu.ru/wp-content/uploads/mdvb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7097" y="333118"/>
            <a:ext cx="9978289" cy="631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9919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697" y="229162"/>
            <a:ext cx="434993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/>
              <a:t>Повадки белого медведя похожи на повадки бурого </a:t>
            </a:r>
            <a:r>
              <a:rPr lang="ru-RU" sz="2400" b="1" dirty="0" smtClean="0"/>
              <a:t>медведя. Только он </a:t>
            </a:r>
            <a:r>
              <a:rPr lang="ru-RU" sz="2400" b="1" dirty="0"/>
              <a:t>зимует в берлоге изо льда и снега. Любит купаться и ловить рыбу. Белый </a:t>
            </a:r>
            <a:r>
              <a:rPr lang="ru-RU" sz="2400" b="1" dirty="0" smtClean="0"/>
              <a:t>медведь самый выносливый, </a:t>
            </a:r>
            <a:r>
              <a:rPr lang="ru-RU" sz="2400" b="1" dirty="0"/>
              <a:t>самый большой, самый сильный </a:t>
            </a:r>
            <a:r>
              <a:rPr lang="ru-RU" sz="2400" b="1" dirty="0" smtClean="0"/>
              <a:t>по </a:t>
            </a:r>
            <a:r>
              <a:rPr lang="ru-RU" sz="2400" b="1" dirty="0"/>
              <a:t>сравнению с другими видами медведей. </a:t>
            </a:r>
          </a:p>
        </p:txBody>
      </p:sp>
      <p:pic>
        <p:nvPicPr>
          <p:cNvPr id="1026" name="Picture 2" descr="https://avatars.mds.yandex.net/i?id=13c6dc6df3d2e3bf2b3d888252b9a4c4_l-6998336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208" y="668337"/>
            <a:ext cx="6796018" cy="453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7653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169" y="174952"/>
            <a:ext cx="390144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/>
              <a:t>Д</a:t>
            </a:r>
            <a:r>
              <a:rPr lang="ru-RU" sz="2400" b="1" dirty="0" smtClean="0"/>
              <a:t>лина его тела </a:t>
            </a:r>
            <a:r>
              <a:rPr lang="ru-RU" sz="2400" b="1" dirty="0"/>
              <a:t>почти три метра, а высота достигает полутора метров, а весит этот гигант целую тонну. Белые медведи приспособлены к тяжелой жизни в </a:t>
            </a:r>
            <a:r>
              <a:rPr lang="ru-RU" sz="2400" b="1" dirty="0" smtClean="0"/>
              <a:t>условиях </a:t>
            </a:r>
            <a:r>
              <a:rPr lang="ru-RU" sz="2400" b="1" dirty="0"/>
              <a:t>Севера. Летом они кочуют по льдинам Северного Ледовитого океана. </a:t>
            </a:r>
          </a:p>
        </p:txBody>
      </p:sp>
      <p:pic>
        <p:nvPicPr>
          <p:cNvPr id="3" name="Picture 4" descr="https://avatars.mds.yandex.net/i?id=08a3646a30923b4c80e8a7922975218f_l-4885555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4071" y="1240973"/>
            <a:ext cx="7544570" cy="4243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8160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kp40.ru/u_images/DSC_55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090" y="86769"/>
            <a:ext cx="5317761" cy="354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www.hallmark.com/dw/image/v2/AALB_PRD/on/demandware.static/-/Sites-hallmark-master/default/dwc4e881c1/images/finished-goods/Polar-Bear-on-Ice-Hole-Funny-Belated-Birthday-Card-root-349ZZB4250_PV.1.ZZB4250.jpg_Source_Ima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06640" y="195385"/>
            <a:ext cx="4415246" cy="6439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6869" y="3847739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b="1" dirty="0" smtClean="0"/>
              <a:t>Питаются белые медведи </a:t>
            </a:r>
            <a:r>
              <a:rPr lang="ru-RU" sz="2400" b="1" dirty="0"/>
              <a:t>не только рыбой, но и охотятся на </a:t>
            </a:r>
            <a:r>
              <a:rPr lang="ru-RU" sz="2400" b="1" dirty="0" smtClean="0"/>
              <a:t>тюленей. </a:t>
            </a:r>
            <a:r>
              <a:rPr lang="ru-RU" sz="2400" b="1" dirty="0"/>
              <a:t>П</a:t>
            </a:r>
            <a:r>
              <a:rPr lang="ru-RU" sz="2400" b="1" dirty="0" smtClean="0"/>
              <a:t>одберется он к </a:t>
            </a:r>
            <a:r>
              <a:rPr lang="ru-RU" sz="2400" b="1" dirty="0"/>
              <a:t>лунке, в которую нырнул тюлень и ждет. Все вокруг белое. Медведь тоже белый, вот его и не видно. Вылезет тюлень на лед, а медведь его лапой – хлоп!</a:t>
            </a:r>
          </a:p>
        </p:txBody>
      </p:sp>
    </p:spTree>
    <p:extLst>
      <p:ext uri="{BB962C8B-B14F-4D97-AF65-F5344CB8AC3E}">
        <p14:creationId xmlns:p14="http://schemas.microsoft.com/office/powerpoint/2010/main" xmlns="" val="338611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nrk.kipk.ru/body/galleries/polar-bear/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0194" y="2298670"/>
            <a:ext cx="7197635" cy="434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744" y="281579"/>
            <a:ext cx="369243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/>
              <a:t>На наземных животных - северных оленей, </a:t>
            </a:r>
            <a:r>
              <a:rPr lang="ru-RU" sz="2400" b="1" dirty="0" smtClean="0"/>
              <a:t>песцов белый </a:t>
            </a:r>
            <a:r>
              <a:rPr lang="ru-RU" sz="2400" b="1" dirty="0"/>
              <a:t>медведь нападает только тогда, когда не удается добыть пищу в море. Может медведь полакомиться яйцами птиц на «птичьем базаре».</a:t>
            </a:r>
          </a:p>
        </p:txBody>
      </p:sp>
    </p:spTree>
    <p:extLst>
      <p:ext uri="{BB962C8B-B14F-4D97-AF65-F5344CB8AC3E}">
        <p14:creationId xmlns:p14="http://schemas.microsoft.com/office/powerpoint/2010/main" xmlns="" val="600404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360" y="285306"/>
            <a:ext cx="6096000" cy="66127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физминутка</a:t>
            </a:r>
            <a:endParaRPr lang="ru-RU" sz="36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Медвежата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 на Северном полюсе жили, </a:t>
            </a:r>
            <a:endParaRPr lang="ru-RU" sz="24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головой своей крутили. </a:t>
            </a:r>
            <a:endParaRPr lang="ru-RU" sz="2400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Вот 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так! Вот так! Головой своей крутили. 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Медвежата 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рыб ловили, </a:t>
            </a:r>
            <a:r>
              <a:rPr lang="ru-RU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дружно 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в море плавали. </a:t>
            </a:r>
            <a:endParaRPr lang="ru-RU" sz="24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Вот так! Вот так! Дружно в море плавали. </a:t>
            </a:r>
            <a:endParaRPr lang="ru-RU" sz="24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И вразвалочку ходили, воду пили, воду пили. </a:t>
            </a:r>
            <a:endParaRPr lang="ru-RU" sz="24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Вот так! Вот так! Воду пили, воду пили. </a:t>
            </a:r>
            <a:endParaRPr lang="ru-RU" sz="24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А еще они плясали! Дружно лапы поднимали! </a:t>
            </a:r>
            <a:endParaRPr lang="ru-RU" sz="24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Вот так! Вот так! Кверху лапы поднимали! </a:t>
            </a:r>
            <a:endParaRPr lang="ru-RU" sz="24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Вот преграда на пути! Как ее нам перейти? </a:t>
            </a:r>
            <a:endParaRPr lang="ru-RU" sz="24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Прыг да скок! Прыг да скок! Веселей скачи дружок!</a:t>
            </a:r>
            <a:endParaRPr lang="ru-RU" sz="2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avatars.mds.yandex.net/i?id=62cf72aa20322997d428b9198a58e1d7_l-5268986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7918" y="1904996"/>
            <a:ext cx="5738949" cy="3827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379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428</Words>
  <Application>Microsoft Office PowerPoint</Application>
  <PresentationFormat>Произвольный</PresentationFormat>
  <Paragraphs>42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«Белые медведи»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Марина</cp:lastModifiedBy>
  <cp:revision>13</cp:revision>
  <dcterms:created xsi:type="dcterms:W3CDTF">2023-12-07T02:57:00Z</dcterms:created>
  <dcterms:modified xsi:type="dcterms:W3CDTF">2023-12-09T07:52:17Z</dcterms:modified>
</cp:coreProperties>
</file>