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0" r:id="rId4"/>
    <p:sldId id="259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1452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28.11.2023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28.11.2023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28.11.2023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28.11.2023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Relationship Id="rId9" Type="http://schemas.openxmlformats.org/officeDocument/2006/relationships/image" Target="../media/image13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:\Новая папка (2)\Новая папка\застава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32656" y="-27384"/>
            <a:ext cx="12385376" cy="69672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588963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068BAB9C-CAB6-4AE5-81F8-B6FDFFB6C79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3218" y="476672"/>
            <a:ext cx="2994850" cy="460851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BC973083-986D-45D7-BA97-88498CEEE9C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28702" y="472746"/>
            <a:ext cx="2748515" cy="449041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A0BDEDEF-754D-4F89-B583-323C1114714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90389" y="2780927"/>
            <a:ext cx="2652204" cy="390693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95126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"/>
          <p:cNvSpPr>
            <a:spLocks noGrp="1" noChangeArrowheads="1"/>
          </p:cNvSpPr>
          <p:nvPr>
            <p:ph type="title"/>
          </p:nvPr>
        </p:nvSpPr>
        <p:spPr>
          <a:xfrm>
            <a:off x="71438" y="404664"/>
            <a:ext cx="9070975" cy="946150"/>
          </a:xfrm>
          <a:ln/>
        </p:spPr>
        <p:txBody>
          <a:bodyPr tIns="60840">
            <a:normAutofit/>
          </a:bodyPr>
          <a:lstStyle/>
          <a:p>
            <a:pPr>
              <a:lnSpc>
                <a:spcPct val="8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</a:tabLst>
            </a:pPr>
            <a:r>
              <a:rPr lang="ru-RU" sz="2400" b="1" dirty="0">
                <a:solidFill>
                  <a:srgbClr val="000000"/>
                </a:solidFill>
                <a:latin typeface="Times New Roman" pitchFamily="16" charset="0"/>
              </a:rPr>
              <a:t>Звуки </a:t>
            </a:r>
            <a:r>
              <a:rPr lang="ru-RU" sz="2400" b="1" dirty="0">
                <a:solidFill>
                  <a:srgbClr val="0019FC"/>
                </a:solidFill>
                <a:latin typeface="Times New Roman" pitchFamily="16" charset="0"/>
              </a:rPr>
              <a:t>В</a:t>
            </a:r>
            <a:r>
              <a:rPr lang="ru-RU" sz="2400" b="1" dirty="0">
                <a:solidFill>
                  <a:srgbClr val="000000"/>
                </a:solidFill>
                <a:latin typeface="Times New Roman" pitchFamily="16" charset="0"/>
              </a:rPr>
              <a:t> и </a:t>
            </a:r>
            <a:r>
              <a:rPr lang="ru-RU" sz="2400" b="1" dirty="0" err="1">
                <a:solidFill>
                  <a:srgbClr val="007C00"/>
                </a:solidFill>
                <a:latin typeface="Times New Roman" pitchFamily="16" charset="0"/>
              </a:rPr>
              <a:t>Вь</a:t>
            </a:r>
            <a:r>
              <a:rPr lang="ru-RU" sz="2400" b="1" dirty="0">
                <a:solidFill>
                  <a:srgbClr val="000000"/>
                </a:solidFill>
                <a:latin typeface="Times New Roman" pitchFamily="16" charset="0"/>
              </a:rPr>
              <a:t>. </a:t>
            </a:r>
            <a:br>
              <a:rPr lang="ru-RU" sz="2400" b="1" dirty="0">
                <a:solidFill>
                  <a:srgbClr val="000000"/>
                </a:solidFill>
                <a:latin typeface="Times New Roman" pitchFamily="16" charset="0"/>
              </a:rPr>
            </a:br>
            <a:endParaRPr lang="ru-RU" sz="1400" dirty="0">
              <a:solidFill>
                <a:srgbClr val="000000"/>
              </a:solidFill>
              <a:latin typeface="Times New Roman" pitchFamily="16" charset="0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849" t="20888" r="12825" b="21617"/>
          <a:stretch>
            <a:fillRect/>
          </a:stretch>
        </p:blipFill>
        <p:spPr bwMode="auto">
          <a:xfrm>
            <a:off x="1543843" y="3172718"/>
            <a:ext cx="1152525" cy="5159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 l="12849" t="20888" r="12825" b="21617"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99606" y="3172718"/>
            <a:ext cx="1020762" cy="728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2493" y="3140968"/>
            <a:ext cx="1079500" cy="823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8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78" t="6277" r="4398" b="6960"/>
          <a:stretch>
            <a:fillRect/>
          </a:stretch>
        </p:blipFill>
        <p:spPr bwMode="auto">
          <a:xfrm>
            <a:off x="6368256" y="3231455"/>
            <a:ext cx="1152525" cy="733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 l="4878" t="6277" r="4398" b="6960"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9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1793" y="4757043"/>
            <a:ext cx="1201738" cy="792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0" name="Picture 7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678"/>
          <a:stretch>
            <a:fillRect/>
          </a:stretch>
        </p:blipFill>
        <p:spPr bwMode="auto">
          <a:xfrm>
            <a:off x="3272631" y="4757043"/>
            <a:ext cx="808037" cy="968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 r="4678"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1" name="Picture 8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663" r="12090"/>
          <a:stretch>
            <a:fillRect/>
          </a:stretch>
        </p:blipFill>
        <p:spPr bwMode="auto">
          <a:xfrm>
            <a:off x="4712493" y="4761805"/>
            <a:ext cx="936625" cy="931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 l="12663" r="12090"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2" name="Picture 9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42" r="4865"/>
          <a:stretch>
            <a:fillRect/>
          </a:stretch>
        </p:blipFill>
        <p:spPr bwMode="auto">
          <a:xfrm>
            <a:off x="6368256" y="4777680"/>
            <a:ext cx="936625" cy="771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 l="5342" r="4865"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439635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F:\Новая папка (2)\пропевание гл. звуков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1340768"/>
            <a:ext cx="6696744" cy="44807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7007785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7</TotalTime>
  <Words>6</Words>
  <Application>Microsoft Office PowerPoint</Application>
  <PresentationFormat>Экран (4:3)</PresentationFormat>
  <Paragraphs>1</Paragraphs>
  <Slides>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9" baseType="lpstr">
      <vt:lpstr>Arial</vt:lpstr>
      <vt:lpstr>Candara</vt:lpstr>
      <vt:lpstr>Symbol</vt:lpstr>
      <vt:lpstr>Times New Roman</vt:lpstr>
      <vt:lpstr>Волна</vt:lpstr>
      <vt:lpstr>Презентация PowerPoint</vt:lpstr>
      <vt:lpstr>Презентация PowerPoint</vt:lpstr>
      <vt:lpstr>Звуки В и Вь.  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DESKTOP-953VB76</dc:creator>
  <cp:lastModifiedBy>Росинка</cp:lastModifiedBy>
  <cp:revision>3</cp:revision>
  <dcterms:created xsi:type="dcterms:W3CDTF">2023-11-26T13:23:58Z</dcterms:created>
  <dcterms:modified xsi:type="dcterms:W3CDTF">2023-11-28T01:44:40Z</dcterms:modified>
</cp:coreProperties>
</file>