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8" r:id="rId2"/>
    <p:sldId id="279" r:id="rId3"/>
    <p:sldId id="280" r:id="rId4"/>
    <p:sldId id="281" r:id="rId5"/>
    <p:sldId id="283" r:id="rId6"/>
    <p:sldId id="282" r:id="rId7"/>
    <p:sldId id="286" r:id="rId8"/>
    <p:sldId id="285" r:id="rId9"/>
    <p:sldId id="292" r:id="rId10"/>
    <p:sldId id="297" r:id="rId11"/>
    <p:sldId id="302" r:id="rId12"/>
    <p:sldId id="301" r:id="rId13"/>
    <p:sldId id="300" r:id="rId14"/>
    <p:sldId id="299" r:id="rId15"/>
    <p:sldId id="298" r:id="rId16"/>
    <p:sldId id="304" r:id="rId17"/>
    <p:sldId id="303" r:id="rId18"/>
    <p:sldId id="305" r:id="rId19"/>
    <p:sldId id="29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5218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80626" autoAdjust="0"/>
  </p:normalViewPr>
  <p:slideViewPr>
    <p:cSldViewPr>
      <p:cViewPr varScale="1">
        <p:scale>
          <a:sx n="93" d="100"/>
          <a:sy n="93" d="100"/>
        </p:scale>
        <p:origin x="213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2FA21-6112-43BE-B7AA-118BA8CEC66F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A7651-5414-41CD-8922-FE16EC0808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450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A7651-5414-41CD-8922-FE16EC0808C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789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00808"/>
            <a:ext cx="8229600" cy="11430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Тема: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Звуковой анализ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слова ЛЕС»</a:t>
            </a:r>
            <a:endParaRPr lang="ru-RU" sz="4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4725144"/>
            <a:ext cx="4536504" cy="432048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Учитель-логопед </a:t>
            </a:r>
            <a:r>
              <a:rPr lang="ru-RU" sz="1800" dirty="0" err="1" smtClean="0"/>
              <a:t>Лихова</a:t>
            </a:r>
            <a:r>
              <a:rPr lang="ru-RU" sz="1800" dirty="0" smtClean="0"/>
              <a:t> Г.М.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4231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53894"/>
            <a:ext cx="3897325" cy="62055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823" y="1844824"/>
            <a:ext cx="3652070" cy="264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01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9" y="67931"/>
            <a:ext cx="85724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22" y="1556792"/>
            <a:ext cx="4192076" cy="42484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96064">
            <a:off x="3975674" y="2053894"/>
            <a:ext cx="48768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6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346" y="1124744"/>
            <a:ext cx="4020544" cy="40205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2736"/>
            <a:ext cx="3253507" cy="500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6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58263"/>
            <a:ext cx="4191000" cy="4191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211" y="692696"/>
            <a:ext cx="2955571" cy="369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12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52" y="548680"/>
            <a:ext cx="7810668" cy="558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0564"/>
            <a:ext cx="8113004" cy="57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49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4038600" cy="57721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412" y="828687"/>
            <a:ext cx="2880360" cy="431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6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828" y="832851"/>
            <a:ext cx="3870421" cy="28879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52" y="552450"/>
            <a:ext cx="421005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69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4248150" cy="5676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5503">
            <a:off x="4067944" y="1434818"/>
            <a:ext cx="4310130" cy="287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00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</p:spTree>
    <p:extLst>
      <p:ext uri="{BB962C8B-B14F-4D97-AF65-F5344CB8AC3E}">
        <p14:creationId xmlns:p14="http://schemas.microsoft.com/office/powerpoint/2010/main" val="36645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85" y="476672"/>
            <a:ext cx="7470829" cy="5976664"/>
          </a:xfrm>
        </p:spPr>
      </p:pic>
    </p:spTree>
    <p:extLst>
      <p:ext uri="{BB962C8B-B14F-4D97-AF65-F5344CB8AC3E}">
        <p14:creationId xmlns:p14="http://schemas.microsoft.com/office/powerpoint/2010/main" val="232370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6695"/>
            <a:ext cx="7650849" cy="612068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222"/>
            <a:ext cx="8534722" cy="682777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3528" y="5013176"/>
            <a:ext cx="8496944" cy="1800200"/>
          </a:xfrm>
          <a:prstGeom prst="rect">
            <a:avLst/>
          </a:prstGeom>
          <a:solidFill>
            <a:schemeClr val="bg1"/>
          </a:solidFill>
          <a:ln>
            <a:solidFill>
              <a:srgbClr val="1852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3" y="5354897"/>
            <a:ext cx="1282018" cy="13587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052" y="5391979"/>
            <a:ext cx="1244889" cy="131830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353" y="5355288"/>
            <a:ext cx="1171099" cy="124016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694" y="5275691"/>
            <a:ext cx="1360490" cy="143459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788" y="5344275"/>
            <a:ext cx="1359555" cy="143238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559" y="5139969"/>
            <a:ext cx="1453369" cy="154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19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7 L 0.01371 -0.537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2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0.32968 -0.539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76" y="-2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0.42361 -0.5196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81" y="-2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-0.20903 -0.531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51" y="-2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-0.03368 -0.282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-1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-0.58646 -0.245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8599086" cy="6879269"/>
          </a:xfrm>
        </p:spPr>
      </p:pic>
    </p:spTree>
    <p:extLst>
      <p:ext uri="{BB962C8B-B14F-4D97-AF65-F5344CB8AC3E}">
        <p14:creationId xmlns:p14="http://schemas.microsoft.com/office/powerpoint/2010/main" val="100465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8572499" cy="6858000"/>
          </a:xfrm>
        </p:spPr>
      </p:pic>
    </p:spTree>
    <p:extLst>
      <p:ext uri="{BB962C8B-B14F-4D97-AF65-F5344CB8AC3E}">
        <p14:creationId xmlns:p14="http://schemas.microsoft.com/office/powerpoint/2010/main" val="202772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8572499" cy="6858000"/>
          </a:xfrm>
        </p:spPr>
      </p:pic>
    </p:spTree>
    <p:extLst>
      <p:ext uri="{BB962C8B-B14F-4D97-AF65-F5344CB8AC3E}">
        <p14:creationId xmlns:p14="http://schemas.microsoft.com/office/powerpoint/2010/main" val="51223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715"/>
            <a:ext cx="8573393" cy="6858715"/>
          </a:xfrm>
        </p:spPr>
      </p:pic>
    </p:spTree>
    <p:extLst>
      <p:ext uri="{BB962C8B-B14F-4D97-AF65-F5344CB8AC3E}">
        <p14:creationId xmlns:p14="http://schemas.microsoft.com/office/powerpoint/2010/main" val="353159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700808"/>
            <a:ext cx="4176464" cy="4425355"/>
          </a:xfrm>
        </p:spPr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Жарким днем лесной тропой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Звери шли на водопой.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мамой-лосихой топал лосенок,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мамой-лисицей крался лисенок,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мамой-ежихой катился ежонок,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мамой-медведицей шел медвежонок,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мамою-белкой скакали бельчата,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мамой-зайчихой — косые зайчата,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Волчица вела за собою волчат.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мамы и дети напиться хотят. </a:t>
            </a:r>
          </a:p>
        </p:txBody>
      </p:sp>
    </p:spTree>
    <p:extLst>
      <p:ext uri="{BB962C8B-B14F-4D97-AF65-F5344CB8AC3E}">
        <p14:creationId xmlns:p14="http://schemas.microsoft.com/office/powerpoint/2010/main" val="304867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499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92276"/>
            <a:ext cx="3059782" cy="37047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390" y="846138"/>
            <a:ext cx="4246876" cy="291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7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78</Words>
  <Application>Microsoft Office PowerPoint</Application>
  <PresentationFormat>Экран (4:3)</PresentationFormat>
  <Paragraphs>5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1_Тема Office</vt:lpstr>
      <vt:lpstr> Тема:  « Звуковой анализ слова ЛЕС»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Фонетический анализ</dc:title>
  <dc:creator>Лихова Гульнара</dc:creator>
  <cp:lastModifiedBy>Пользователь</cp:lastModifiedBy>
  <cp:revision>71</cp:revision>
  <dcterms:created xsi:type="dcterms:W3CDTF">2014-07-06T18:18:01Z</dcterms:created>
  <dcterms:modified xsi:type="dcterms:W3CDTF">2023-12-10T16:18:34Z</dcterms:modified>
  <cp:contentStatus/>
</cp:coreProperties>
</file>