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55" d="100"/>
          <a:sy n="55" d="100"/>
        </p:scale>
        <p:origin x="7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Диана Гусейнова" userId="46a83ff694afbaf4" providerId="LiveId" clId="{F2368EEE-7C1C-4F11-A94E-B6701B02375E}"/>
    <pc:docChg chg="custSel modSld">
      <pc:chgData name="Диана Гусейнова" userId="46a83ff694afbaf4" providerId="LiveId" clId="{F2368EEE-7C1C-4F11-A94E-B6701B02375E}" dt="2023-12-10T19:58:57.237" v="11" actId="14100"/>
      <pc:docMkLst>
        <pc:docMk/>
      </pc:docMkLst>
      <pc:sldChg chg="addSp delSp modSp mod">
        <pc:chgData name="Диана Гусейнова" userId="46a83ff694afbaf4" providerId="LiveId" clId="{F2368EEE-7C1C-4F11-A94E-B6701B02375E}" dt="2023-12-10T19:58:57.237" v="11" actId="14100"/>
        <pc:sldMkLst>
          <pc:docMk/>
          <pc:sldMk cId="3868570061" sldId="257"/>
        </pc:sldMkLst>
        <pc:picChg chg="add mod">
          <ac:chgData name="Диана Гусейнова" userId="46a83ff694afbaf4" providerId="LiveId" clId="{F2368EEE-7C1C-4F11-A94E-B6701B02375E}" dt="2023-12-10T19:58:57.237" v="11" actId="14100"/>
          <ac:picMkLst>
            <pc:docMk/>
            <pc:sldMk cId="3868570061" sldId="257"/>
            <ac:picMk id="6" creationId="{8213F70A-42C2-44A7-8922-8A1C6019C9CD}"/>
          </ac:picMkLst>
        </pc:picChg>
        <pc:picChg chg="del">
          <ac:chgData name="Диана Гусейнова" userId="46a83ff694afbaf4" providerId="LiveId" clId="{F2368EEE-7C1C-4F11-A94E-B6701B02375E}" dt="2023-12-10T19:58:41.059" v="8" actId="21"/>
          <ac:picMkLst>
            <pc:docMk/>
            <pc:sldMk cId="3868570061" sldId="257"/>
            <ac:picMk id="7" creationId="{875F5502-D8F2-4C45-8DDA-72933A5A9B27}"/>
          </ac:picMkLst>
        </pc:picChg>
      </pc:sldChg>
      <pc:sldChg chg="addSp delSp modSp mod">
        <pc:chgData name="Диана Гусейнова" userId="46a83ff694afbaf4" providerId="LiveId" clId="{F2368EEE-7C1C-4F11-A94E-B6701B02375E}" dt="2023-12-10T19:58:36.392" v="7" actId="14100"/>
        <pc:sldMkLst>
          <pc:docMk/>
          <pc:sldMk cId="1418297798" sldId="258"/>
        </pc:sldMkLst>
        <pc:picChg chg="add mod">
          <ac:chgData name="Диана Гусейнова" userId="46a83ff694afbaf4" providerId="LiveId" clId="{F2368EEE-7C1C-4F11-A94E-B6701B02375E}" dt="2023-12-10T19:58:36.392" v="7" actId="14100"/>
          <ac:picMkLst>
            <pc:docMk/>
            <pc:sldMk cId="1418297798" sldId="258"/>
            <ac:picMk id="4" creationId="{0DA34794-BF65-4D3A-AA5E-4EC7C02A79A4}"/>
          </ac:picMkLst>
        </pc:picChg>
        <pc:picChg chg="del">
          <ac:chgData name="Диана Гусейнова" userId="46a83ff694afbaf4" providerId="LiveId" clId="{F2368EEE-7C1C-4F11-A94E-B6701B02375E}" dt="2023-12-10T19:58:13.988" v="4" actId="21"/>
          <ac:picMkLst>
            <pc:docMk/>
            <pc:sldMk cId="1418297798" sldId="258"/>
            <ac:picMk id="7" creationId="{37185C8B-C951-4042-BB06-1DFD4CDB990F}"/>
          </ac:picMkLst>
        </pc:picChg>
      </pc:sldChg>
      <pc:sldChg chg="addSp delSp modSp mod">
        <pc:chgData name="Диана Гусейнова" userId="46a83ff694afbaf4" providerId="LiveId" clId="{F2368EEE-7C1C-4F11-A94E-B6701B02375E}" dt="2023-12-10T19:55:35.033" v="3" actId="1076"/>
        <pc:sldMkLst>
          <pc:docMk/>
          <pc:sldMk cId="1326413041" sldId="259"/>
        </pc:sldMkLst>
        <pc:picChg chg="add mod">
          <ac:chgData name="Диана Гусейнова" userId="46a83ff694afbaf4" providerId="LiveId" clId="{F2368EEE-7C1C-4F11-A94E-B6701B02375E}" dt="2023-12-10T19:55:35.033" v="3" actId="1076"/>
          <ac:picMkLst>
            <pc:docMk/>
            <pc:sldMk cId="1326413041" sldId="259"/>
            <ac:picMk id="4" creationId="{32CDA2D6-2475-4F55-A025-2FAE86909601}"/>
          </ac:picMkLst>
        </pc:picChg>
        <pc:picChg chg="del">
          <ac:chgData name="Диана Гусейнова" userId="46a83ff694afbaf4" providerId="LiveId" clId="{F2368EEE-7C1C-4F11-A94E-B6701B02375E}" dt="2023-12-10T19:55:14.348" v="0" actId="21"/>
          <ac:picMkLst>
            <pc:docMk/>
            <pc:sldMk cId="1326413041" sldId="259"/>
            <ac:picMk id="7" creationId="{FDBC49A4-1C0C-4717-9578-5FA54035A32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315E77-C309-4612-9202-88296A929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CE4C799-9DB1-4EC2-811A-8A38EAA6D3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F65834-D3EE-4E27-8C7E-30EC6389B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B823-CE20-4D70-BFD8-409A7427EF72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A64ADE-7EC2-48DF-AF47-72CC77FBE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2E5F27-6BEE-4805-9BAA-397629777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A86-E179-440D-8417-F3B2A84AD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834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42BDFF-14D6-4D58-BF72-AFCD32FB5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769A9ED-AFFC-4EC7-BA54-5CACE1BD22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35606F-303D-435C-A2C5-37763E83F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B823-CE20-4D70-BFD8-409A7427EF72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FF4EF2-9834-46ED-BCDF-198D0FE2F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717F0B-A61C-4D85-8FE7-6DD85CD34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A86-E179-440D-8417-F3B2A84AD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717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217145F-A7AD-41F1-B675-92521D054C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C0E63DF-63CB-4085-BE61-AE6B1F766B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A41EB3-2161-4316-9AEB-F8CB2D1E2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B823-CE20-4D70-BFD8-409A7427EF72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0FF122-9AD6-4A1B-8690-15EDEEE0F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A9CBFF-A142-49EC-811B-0018D22E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A86-E179-440D-8417-F3B2A84AD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449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0B4D17-E9B4-48BB-BDDA-15D62D254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051814-BF2D-40A0-91D9-0E2F476C51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33DE02-68FB-437F-B415-521533F68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B823-CE20-4D70-BFD8-409A7427EF72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FF7DEB-7C5D-4748-ACB3-557125242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9E5156-2669-46EF-B8AE-AA0EA5283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A86-E179-440D-8417-F3B2A84AD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489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4C8D6F-18CB-4762-B38D-99AD51718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2C67BE-889B-428B-93CD-6868BBD663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E47C54-29B5-461C-BE31-3C6E21163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B823-CE20-4D70-BFD8-409A7427EF72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1CD381-8712-4A62-AD88-5DB0A2E6A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6AA874-4DF8-40A1-BDEE-85329EEF3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A86-E179-440D-8417-F3B2A84AD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926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17860B-43B4-4404-A39E-392CC9BFD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F567E7-0844-494D-9B20-4EA5EE5A5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E97CC3-01E9-4055-B3C5-A47EE94F02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79429BD-3997-4DEA-8048-289AFC388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B823-CE20-4D70-BFD8-409A7427EF72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A18E2A-A2FE-433D-91E1-23E9713E5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1DADF9C-0EFA-4700-9788-FAC51365E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A86-E179-440D-8417-F3B2A84AD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015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ECF56A-22B1-4BFB-A917-C3BA64CC7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DE6F76-1EFC-4632-8365-1FBEF0F3F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A2F101E-CE78-4414-BEEB-98FB2C3852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66622C1-135C-47E1-8F47-E74D424793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C7E0F95-662C-4AD6-A9FA-13565A452C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70094AA-FBB2-450B-848D-CA571634C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B823-CE20-4D70-BFD8-409A7427EF72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D4593FA-41B2-4318-8A30-B7AFB963D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63D8E67-FADD-4013-B129-C418A883E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A86-E179-440D-8417-F3B2A84AD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114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1DCE55-3AEF-4279-8B0C-BBCD256E7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390A29B-F1E0-4A3D-B263-3440B0843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B823-CE20-4D70-BFD8-409A7427EF72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A662C7-9F92-4AAD-ABB0-E9CACFA3D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496AB8E-F0EB-46D3-B130-D1A690E2F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A86-E179-440D-8417-F3B2A84AD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602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B4D5E24-60A9-4E85-840C-B229FCA19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B823-CE20-4D70-BFD8-409A7427EF72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A19E7D5-2508-4A2B-83D3-3D7D510C6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A1C4BC1-A766-48D7-B6BC-D0AD4878B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A86-E179-440D-8417-F3B2A84AD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183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B5F67-04BB-41C1-9D76-0BA6CA6F0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A61C6B-7A76-495A-9677-41DA0EA0F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A3FF498-51E3-46B0-A948-852376CF4F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6A39217-EFE2-43D9-A5D9-0457D4192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B823-CE20-4D70-BFD8-409A7427EF72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90C956-2B5F-4051-87FB-4719A1A4D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19549FF-495D-4626-A89C-553B90A38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A86-E179-440D-8417-F3B2A84AD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007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6BA4AA-CD59-4DE3-86B9-7478FC08F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EA26E7F-9E0F-43D6-AEC2-7C3C75E66B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57E5F8B-A976-46F8-B719-5C3570E608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65B848-8F0F-4440-9B2B-CBBA50C78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B823-CE20-4D70-BFD8-409A7427EF72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CB9A403-6FD4-481D-A735-B8BA42DE2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0CAE91-4F6F-4A84-86E3-D4B787629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A86-E179-440D-8417-F3B2A84AD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866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E5ED5-F94C-4B60-987B-6F8F84B02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01C05D3-044A-4EF7-81D6-F055778D30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9EA034-3EE3-471B-8FCD-D6528868FE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3B823-CE20-4D70-BFD8-409A7427EF72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736192-8C47-4631-80AD-92DE146F3C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66FF20-198D-431E-BB5A-32053C76E0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2AA86-E179-440D-8417-F3B2A84AD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247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am.ru/obrazovanie/nestandartnoe-oborudovanie-po-fizkulture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96E064-AFA8-4E35-95CE-97EF650DC9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D4F8D7-250A-48F3-B275-C0AF7841FB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070E5E-B03B-4C1A-9A6A-34396F12E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610317-F449-475D-821B-B9F60A748233}"/>
              </a:ext>
            </a:extLst>
          </p:cNvPr>
          <p:cNvSpPr txBox="1"/>
          <p:nvPr/>
        </p:nvSpPr>
        <p:spPr>
          <a:xfrm>
            <a:off x="2272145" y="1427017"/>
            <a:ext cx="8839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Нестандартное оборудование  по физкультуре в детском саду своими руками.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2022г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Подготовила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ГусейноваД.Г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0134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D43665-A760-4505-88A7-EE60EA3088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076C3D7-0200-4FA9-AB29-B95C2FE82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771DA5E-92AB-44DB-AA4E-0582CC5834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84005E-D9CA-4EEF-9F2F-6F5280E3E4F0}"/>
              </a:ext>
            </a:extLst>
          </p:cNvPr>
          <p:cNvSpPr txBox="1"/>
          <p:nvPr/>
        </p:nvSpPr>
        <p:spPr>
          <a:xfrm>
            <a:off x="2598057" y="1343891"/>
            <a:ext cx="80699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изготовление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Нестандартное оборудование по физкультуре"/>
              </a:rPr>
              <a:t>нестандартного оборудования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из бросового материала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своими руками для физкультуры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использование его на занятиях и в играх</a:t>
            </a: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формировать интерес к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нестандартному оборудованию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приобщать педагогов и родителей к его изготовлению; развивать творчество, фантазию при использовании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нестандартного оборудования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мотивировать детей на двигательную активность, через использование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нестандартного оборудования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самостоятельных видах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426617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E8E9AB-D82F-4C0A-94A1-9D34294AA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2E0FF8D-EDD0-4F4E-A519-2310724EFE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54867D-F70C-414F-9B9C-B51473325FC8}"/>
              </a:ext>
            </a:extLst>
          </p:cNvPr>
          <p:cNvSpPr/>
          <p:nvPr/>
        </p:nvSpPr>
        <p:spPr>
          <a:xfrm>
            <a:off x="2687782" y="0"/>
            <a:ext cx="908511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«Здоровье и счастье наших детей во многом зависит от постановки физической культуры в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детском саду и семье…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»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Предложенное Вашему вниманию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оборудование сделано своими руками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для пополнения предметно – развивающей среды. На первый взгляд это всего лишь поделки, сделанные мною и родителями, но в работе они незаменимые помощники. Интерес детей к различным новшествам вызывает у детей положительные эмоции и это тонизирует организм в целом. Совместное изготовление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оборудования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активизирует родителей, настраивает их на сотрудничество с педагогами.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Изготовления таких пособий не требует больших затрат. </a:t>
            </a:r>
            <a:r>
              <a:rPr lang="ru-RU" b="0" i="0" u="sng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В основном мною был использован разнообразный бросовый материал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: все то, что наверняка </a:t>
            </a:r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найдется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в любом доме из разряда ненужных вещей. Минимум затрат и времени! А в результате получаются очень яркие привлекающие к себе внимание пособия. Они помогают развивать мышцы рук, ног, координацию движений, меткость, ловкость, внимание.</a:t>
            </a:r>
          </a:p>
          <a:p>
            <a:r>
              <a:rPr lang="ru-RU" b="1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Нестандартное оборудование должно быть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: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Безопасным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Максимально эффективным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Удобным к применению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Компактным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Универсальным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Технологичным и простым в применении</a:t>
            </a:r>
          </a:p>
          <a:p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Эстетичным</a:t>
            </a:r>
          </a:p>
          <a:p>
            <a:endParaRPr lang="ru-RU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528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0D431E-768D-4E83-A0EF-25BD9DE7FA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E0C1A2-A91F-4556-B01C-35F2B9BB7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93E7ECF-BE89-4898-8EC1-494D9F112D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2028" y="-41563"/>
            <a:ext cx="12384028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9750BFE-AD63-4AFD-BE84-35D897977F0F}"/>
              </a:ext>
            </a:extLst>
          </p:cNvPr>
          <p:cNvSpPr txBox="1"/>
          <p:nvPr/>
        </p:nvSpPr>
        <p:spPr>
          <a:xfrm>
            <a:off x="8866909" y="566073"/>
            <a:ext cx="31330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«Массажер»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задачи: укреплять мышцы спины, груди и ног. Улучшение кровообращения в пальцах рук и предплечий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213F70A-42C2-44A7-8922-8A1C6019C9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347" y="360218"/>
            <a:ext cx="3859306" cy="583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570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8FFF12-624D-4545-9921-F473B3FB8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CB60572-01B9-4542-882C-7892703F07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62861BC-6B23-4722-8D9E-88740856A20F}"/>
              </a:ext>
            </a:extLst>
          </p:cNvPr>
          <p:cNvSpPr txBox="1"/>
          <p:nvPr/>
        </p:nvSpPr>
        <p:spPr>
          <a:xfrm flipH="1">
            <a:off x="9023464" y="1149927"/>
            <a:ext cx="26143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способствовать профилактике плоскостопия, массаж стоп</a:t>
            </a:r>
            <a:r>
              <a:rPr lang="ru-RU" b="1" dirty="0"/>
              <a:t>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DA34794-BF65-4D3A-AA5E-4EC7C02A79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347" y="365124"/>
            <a:ext cx="3859306" cy="5827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297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E6391E-9BDB-4A17-A0FD-50D5BC276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-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08F0C3A-6AB1-4FD3-9E32-88BA14C908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0FD0B1-48B2-4F78-9CA7-FEEF0DDBF0CB}"/>
              </a:ext>
            </a:extLst>
          </p:cNvPr>
          <p:cNvSpPr txBox="1"/>
          <p:nvPr/>
        </p:nvSpPr>
        <p:spPr>
          <a:xfrm flipH="1">
            <a:off x="8757172" y="629295"/>
            <a:ext cx="297762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 «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Моталочка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совершенствование ловкости, координации и быстроты движений. Тренировка мелкой моторики рук.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2CDA2D6-2475-4F55-A025-2FAE869096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985" y="396875"/>
            <a:ext cx="3866029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413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406836-EB4C-40E4-A8C6-71381AB3C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C0D876D-6BC2-4C7F-9BE4-4275BDC770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32475850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294</Words>
  <Application>Microsoft Office PowerPoint</Application>
  <PresentationFormat>Широкоэкранный</PresentationFormat>
  <Paragraphs>24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-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 Гусейнова</dc:creator>
  <cp:lastModifiedBy>Диана Гусейнова</cp:lastModifiedBy>
  <cp:revision>1</cp:revision>
  <dcterms:created xsi:type="dcterms:W3CDTF">2023-12-10T18:10:43Z</dcterms:created>
  <dcterms:modified xsi:type="dcterms:W3CDTF">2023-12-10T19:59:02Z</dcterms:modified>
</cp:coreProperties>
</file>