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8" r:id="rId4"/>
    <p:sldId id="264" r:id="rId5"/>
    <p:sldId id="260" r:id="rId6"/>
    <p:sldId id="266" r:id="rId7"/>
    <p:sldId id="258" r:id="rId8"/>
    <p:sldId id="259" r:id="rId9"/>
    <p:sldId id="261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A8"/>
    <a:srgbClr val="009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75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11960" y="195486"/>
            <a:ext cx="4752528" cy="475252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3959424" cy="5143500"/>
          </a:xfrm>
          <a:prstGeom prst="frame">
            <a:avLst>
              <a:gd name="adj1" fmla="val 5389"/>
            </a:avLst>
          </a:prstGeom>
          <a:solidFill>
            <a:srgbClr val="0038A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3996952" y="-20538"/>
            <a:ext cx="5147048" cy="5143500"/>
          </a:xfrm>
          <a:prstGeom prst="frame">
            <a:avLst>
              <a:gd name="adj1" fmla="val 5389"/>
            </a:avLst>
          </a:prstGeom>
          <a:solidFill>
            <a:srgbClr val="0038A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Рисунок 10" descr="0_96504_458fdb93_L.pn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3923928" y="-20538"/>
            <a:ext cx="5220072" cy="5164038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8729" y="987575"/>
            <a:ext cx="8446544" cy="232284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0170855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" name="Рисунок 3" descr="0_111126_847c193f_orig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430951"/>
            <a:ext cx="2880320" cy="371254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91435" y="1779662"/>
            <a:ext cx="421301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eorgia" pitchFamily="18" charset="0"/>
              </a:rPr>
              <a:t>Стихотворения о Новом годе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7984" y="3795887"/>
            <a:ext cx="4248472" cy="2894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i="1" dirty="0" smtClean="0">
                <a:solidFill>
                  <a:srgbClr val="000F2E"/>
                </a:solidFill>
                <a:latin typeface="Georgia" pitchFamily="18" charset="0"/>
              </a:rPr>
              <a:t>Выполнила: </a:t>
            </a:r>
            <a:r>
              <a:rPr lang="ru-RU" sz="1100" b="1" i="1" dirty="0" err="1" smtClean="0">
                <a:solidFill>
                  <a:srgbClr val="000F2E"/>
                </a:solidFill>
                <a:latin typeface="Georgia" pitchFamily="18" charset="0"/>
              </a:rPr>
              <a:t>Рогацевич</a:t>
            </a:r>
            <a:r>
              <a:rPr lang="ru-RU" sz="1100" b="1" i="1" smtClean="0">
                <a:solidFill>
                  <a:srgbClr val="000F2E"/>
                </a:solidFill>
                <a:latin typeface="Georgia" pitchFamily="18" charset="0"/>
              </a:rPr>
              <a:t> И.Ш</a:t>
            </a:r>
            <a:r>
              <a:rPr lang="ru-RU" sz="1100" b="1" i="1" smtClean="0">
                <a:solidFill>
                  <a:srgbClr val="000F2E"/>
                </a:solidFill>
                <a:latin typeface="Georgia" pitchFamily="18" charset="0"/>
              </a:rPr>
              <a:t>.</a:t>
            </a:r>
            <a:endParaRPr lang="ru-RU" sz="1100" b="1" i="1" dirty="0" smtClean="0">
              <a:solidFill>
                <a:srgbClr val="000F2E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27984" y="411510"/>
            <a:ext cx="4392488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Ёлка.</a:t>
            </a:r>
          </a:p>
          <a:p>
            <a:r>
              <a:rPr lang="ru-RU" sz="1600" b="1" i="1" dirty="0" smtClean="0">
                <a:latin typeface="Georgia" pitchFamily="18" charset="0"/>
              </a:rPr>
              <a:t>Наталья  Филимонова. </a:t>
            </a:r>
            <a:r>
              <a:rPr lang="ru-RU" b="1" dirty="0" smtClean="0">
                <a:latin typeface="Georgia" pitchFamily="18" charset="0"/>
              </a:rPr>
              <a:t/>
            </a:r>
            <a:br>
              <a:rPr lang="ru-RU" b="1" dirty="0" smtClean="0">
                <a:latin typeface="Georgia" pitchFamily="18" charset="0"/>
              </a:rPr>
            </a:br>
            <a:endParaRPr lang="ru-RU" b="1" dirty="0" smtClean="0">
              <a:latin typeface="Georgia" pitchFamily="18" charset="0"/>
            </a:endParaRPr>
          </a:p>
          <a:p>
            <a:r>
              <a:rPr lang="ru-RU" b="1" dirty="0" smtClean="0">
                <a:latin typeface="Georgia" pitchFamily="18" charset="0"/>
              </a:rPr>
              <a:t>Ёлка летом просто ёлка: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Тронешь ветку — пальцам колко,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Паутиной ствол обвит,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Мухомор внизу стоит.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Вот когда зима придёт,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Ёлка будто оживёт: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На морозе распушится,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Под ветрами распрямится,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Вовсе не колючая,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Как цветок пахучая.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Пахнет не росой, не мёдом,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Ёлка пахнет Новым годом!</a:t>
            </a:r>
          </a:p>
          <a:p>
            <a:endParaRPr lang="ru-RU" dirty="0"/>
          </a:p>
        </p:txBody>
      </p:sp>
      <p:pic>
        <p:nvPicPr>
          <p:cNvPr id="6" name="Рисунок 5" descr="0_3f7db_c0495b27_orig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411510"/>
            <a:ext cx="2708146" cy="446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7984" y="411510"/>
            <a:ext cx="43204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Дед Мороз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i="1" dirty="0" smtClean="0">
                <a:latin typeface="Georgia" pitchFamily="18" charset="0"/>
              </a:rPr>
              <a:t>Автор: Э. Богуславская</a:t>
            </a:r>
            <a:r>
              <a:rPr lang="ru-RU" b="1" dirty="0" smtClean="0">
                <a:latin typeface="Georgia" pitchFamily="18" charset="0"/>
              </a:rPr>
              <a:t/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/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Я Мороз, Красный нос,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С белой бородою.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Ущипну – так до слёз!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Не шути со мною.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Для чего, почему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Должен я сердиться?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Я пришёл к вам, друзья,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Чтобы веселиться!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Новый год, Новый год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С вами я встречаю,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С новым годом всех вас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Я и поздравляю.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m8b46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1131590"/>
            <a:ext cx="3240360" cy="38276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55976" y="411510"/>
            <a:ext cx="446449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Вот она, ёлочка наша.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sz="1600" b="1" i="1" dirty="0" smtClean="0">
                <a:latin typeface="Georgia" pitchFamily="18" charset="0"/>
              </a:rPr>
              <a:t>В. </a:t>
            </a:r>
            <a:r>
              <a:rPr lang="ru-RU" sz="1600" b="1" i="1" dirty="0" err="1" smtClean="0">
                <a:latin typeface="Georgia" pitchFamily="18" charset="0"/>
              </a:rPr>
              <a:t>Донникова</a:t>
            </a:r>
            <a:r>
              <a:rPr lang="ru-RU" sz="1600" b="1" i="1" dirty="0" smtClean="0">
                <a:latin typeface="Georgia" pitchFamily="18" charset="0"/>
              </a:rPr>
              <a:t>. </a:t>
            </a:r>
            <a:r>
              <a:rPr lang="ru-RU" b="1" dirty="0" smtClean="0">
                <a:latin typeface="Georgia" pitchFamily="18" charset="0"/>
              </a:rPr>
              <a:t/>
            </a:r>
            <a:br>
              <a:rPr lang="ru-RU" b="1" dirty="0" smtClean="0">
                <a:latin typeface="Georgia" pitchFamily="18" charset="0"/>
              </a:rPr>
            </a:br>
            <a:endParaRPr lang="ru-RU" b="1" dirty="0" smtClean="0">
              <a:latin typeface="Georgia" pitchFamily="18" charset="0"/>
            </a:endParaRPr>
          </a:p>
          <a:p>
            <a:r>
              <a:rPr lang="ru-RU" b="1" dirty="0" smtClean="0">
                <a:latin typeface="Georgia" pitchFamily="18" charset="0"/>
              </a:rPr>
              <a:t>Вот она, ёлочка наша,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В блеске лучистых огней!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Кажется всех она краше,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Всех зеленей и пышней.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В зелени прячется сказка: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Белая лебедь плывет,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Зайчик скользит на салазках,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Белка орехи грызет.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Вот она, ёлочка наша,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В блеске лучистых огней!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Все мы от радости пляшем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В день новогодний под ней!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6" name="Рисунок 5" descr="0_15d634_d6d4287f_orig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1603" y="483518"/>
            <a:ext cx="2784253" cy="455453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55976" y="339502"/>
            <a:ext cx="4608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27984" y="411510"/>
            <a:ext cx="43924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Скоро Новый год</a:t>
            </a:r>
          </a:p>
          <a:p>
            <a:r>
              <a:rPr lang="ru-RU" b="1" i="1" dirty="0" smtClean="0">
                <a:latin typeface="Georgia" pitchFamily="18" charset="0"/>
              </a:rPr>
              <a:t>В.Татаринов</a:t>
            </a:r>
            <a:endParaRPr lang="ru-RU" b="1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r>
              <a:rPr lang="ru-RU" b="1" dirty="0" smtClean="0">
                <a:latin typeface="Georgia" pitchFamily="18" charset="0"/>
              </a:rPr>
              <a:t>Новый год, Новый год! 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Скоро Новый год. 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Мы о нём, мы о нём 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Песенку поём. 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Новый год, Новый год! 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Скоро Новый год. 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Дед Мороз, Дед Мороз 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В гости к нам придёт. 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Дед Мороз, Дед Мороз, 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Дедушка Мороз, 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Покажи, покажи, 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Что ты нам принёс? </a:t>
            </a:r>
          </a:p>
          <a:p>
            <a:endParaRPr lang="ru-RU" dirty="0"/>
          </a:p>
        </p:txBody>
      </p:sp>
      <p:pic>
        <p:nvPicPr>
          <p:cNvPr id="6" name="Рисунок 5" descr="noelsslerijpg-ylbaresk8pbi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393112"/>
            <a:ext cx="3096344" cy="44828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11126_847c193f_orig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333818"/>
            <a:ext cx="3528392" cy="45478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5976" y="483518"/>
            <a:ext cx="43204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r>
              <a:rPr lang="ru-RU" b="1" dirty="0" smtClean="0">
                <a:latin typeface="Georgia" pitchFamily="18" charset="0"/>
              </a:rPr>
              <a:t>Новый год</a:t>
            </a:r>
          </a:p>
          <a:p>
            <a:endParaRPr lang="ru-RU" b="1" i="1" dirty="0" smtClean="0">
              <a:latin typeface="Georgia" pitchFamily="18" charset="0"/>
            </a:endParaRPr>
          </a:p>
          <a:p>
            <a:r>
              <a:rPr lang="ru-RU" b="1" i="1" dirty="0" smtClean="0">
                <a:latin typeface="Georgia" pitchFamily="18" charset="0"/>
              </a:rPr>
              <a:t>Н. Найдёнова</a:t>
            </a:r>
            <a:endParaRPr lang="ru-RU" b="1" dirty="0" smtClean="0">
              <a:latin typeface="Georgia" pitchFamily="18" charset="0"/>
            </a:endParaRPr>
          </a:p>
          <a:p>
            <a:r>
              <a:rPr lang="ru-RU" b="1" dirty="0" smtClean="0">
                <a:latin typeface="Georgia" pitchFamily="18" charset="0"/>
              </a:rPr>
              <a:t>Снова пахнет свежей смолкой,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Мы у ёлки собрались,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Нарядилась наша ёлка,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Огоньки на ней зажглись.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Игры, шутки, песни, пляски!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Там и тут мелькают маски…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Ты — медведь. А я — лиса.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Вот какие чудеса!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Вместе станем в хоровод,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Здравствуй, здравствуй, Новый год! </a:t>
            </a:r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5645764_50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1" y="339502"/>
            <a:ext cx="3620497" cy="46273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99992" y="411510"/>
            <a:ext cx="42484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Снеговик </a:t>
            </a:r>
            <a:br>
              <a:rPr lang="ru-RU" b="1" dirty="0" smtClean="0">
                <a:latin typeface="Georgia" pitchFamily="18" charset="0"/>
              </a:rPr>
            </a:br>
            <a:endParaRPr lang="ru-RU" b="1" dirty="0" smtClean="0">
              <a:latin typeface="Georgia" pitchFamily="18" charset="0"/>
            </a:endParaRPr>
          </a:p>
          <a:p>
            <a:r>
              <a:rPr lang="ru-RU" b="1" i="1" dirty="0" smtClean="0">
                <a:latin typeface="Georgia" pitchFamily="18" charset="0"/>
              </a:rPr>
              <a:t>В. Черняева</a:t>
            </a:r>
            <a:r>
              <a:rPr lang="ru-RU" b="1" dirty="0" smtClean="0">
                <a:latin typeface="Georgia" pitchFamily="18" charset="0"/>
              </a:rPr>
              <a:t/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Мы слепили снежный ком...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— Будешь, ком, снеговиком!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Сверху мы поставим два.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Самый верхний — голова.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Нос — морковка. Это раз!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Два — стекляшки вместо глаз.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И свеклой, при счёте «три!»,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Рот рисуем. Посмотри!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Ноги – кеды, руки – ветки.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Лыжи взяли мы у Светки…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Снеговик заулыбался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И на лыжах в лес умчался.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cfa329-367b-4787-9b2e-afcefcb235a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-29742"/>
            <a:ext cx="3456384" cy="48939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7984" y="483518"/>
            <a:ext cx="43924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Посох Деда Мороза 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i="1" dirty="0" smtClean="0">
                <a:latin typeface="Georgia" pitchFamily="18" charset="0"/>
              </a:rPr>
              <a:t> </a:t>
            </a:r>
          </a:p>
          <a:p>
            <a:r>
              <a:rPr lang="ru-RU" b="1" i="1" dirty="0" smtClean="0">
                <a:latin typeface="Georgia" pitchFamily="18" charset="0"/>
              </a:rPr>
              <a:t>А. Усачёв </a:t>
            </a:r>
            <a:r>
              <a:rPr lang="ru-RU" b="1" dirty="0" smtClean="0">
                <a:latin typeface="Georgia" pitchFamily="18" charset="0"/>
              </a:rPr>
              <a:t/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Гуляя по лесу зимой,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Мороз поднимет посох –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И снег повиснет бахромой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На соснах и берёзах.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Бредёт вдоль речки старый дед.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Тихонько стукнет посохом: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И снова чудо! – по воде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Пройдёт, как будто посуху.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Придёт на праздник Дед Мороз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И посохом взмахнёт –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И миллионы ярких звёзд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Зажгутся в Новый год!</a:t>
            </a:r>
            <a:endParaRPr lang="ru-RU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27984" y="411510"/>
            <a:ext cx="43204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Georgia" pitchFamily="18" charset="0"/>
              </a:rPr>
              <a:t>О. </a:t>
            </a:r>
            <a:r>
              <a:rPr lang="ru-RU" b="1" i="1" dirty="0" err="1" smtClean="0">
                <a:latin typeface="Georgia" pitchFamily="18" charset="0"/>
              </a:rPr>
              <a:t>Конаева</a:t>
            </a:r>
            <a:r>
              <a:rPr lang="ru-RU" b="1" dirty="0" smtClean="0">
                <a:latin typeface="Georgia" pitchFamily="18" charset="0"/>
              </a:rPr>
              <a:t/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Как всегда, на Новый Год 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Начинаем хоровод!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Ну – </a:t>
            </a:r>
            <a:r>
              <a:rPr lang="ru-RU" b="1" dirty="0" err="1" smtClean="0">
                <a:latin typeface="Georgia" pitchFamily="18" charset="0"/>
              </a:rPr>
              <a:t>ка</a:t>
            </a:r>
            <a:r>
              <a:rPr lang="ru-RU" b="1" dirty="0" smtClean="0">
                <a:latin typeface="Georgia" pitchFamily="18" charset="0"/>
              </a:rPr>
              <a:t>,  дети, стали кругом, 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Пригласив с собой друзей,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Взяли за руки друг друга, 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Улыбнулись веселей!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Громче, громче топни  ножкой! 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Делай два шага вперёд,  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Стали, хлопнули  в ладошки,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А потом наоборот!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Шаг назад! Всем  повернуться!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Не забыли улыбнуться?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Хлопнул, подал руку  другу, 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И пошли, пошли по кругу!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4" name="Рисунок 3" descr="118779301_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987574"/>
            <a:ext cx="3011141" cy="3489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49</Words>
  <Application>Microsoft Office PowerPoint</Application>
  <PresentationFormat>Экран (16:9)</PresentationFormat>
  <Paragraphs>23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Georgia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Татьяна</cp:lastModifiedBy>
  <cp:revision>72</cp:revision>
  <dcterms:created xsi:type="dcterms:W3CDTF">2016-12-05T11:29:59Z</dcterms:created>
  <dcterms:modified xsi:type="dcterms:W3CDTF">2023-12-10T13:40:15Z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3769429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