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овый год Изображения – скачать бесплатно на Freep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725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27584" y="764704"/>
            <a:ext cx="763284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Памятка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Безопасность ребёнка в новогодние каникулы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Праздники – это волнительное время для детей, и чтобы быть уверенным в том, что в эти дни ребёнок в безопасности, придерживайтесь рекомендаций. убедитесь в том, что она огнестойкая. Живая ёлка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• Покупая искусственную ель, должна быть свежей.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• Устанавливайте новогоднюю ёлку вдали от радиаторов отопления, каминов и электрических обогревателей. Ель не должна мешать ходить и не должна закрывать проходы.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• Перед тем, как вешать на ёлку, проверьте гирлянды, даже если вы только что их купили. Удостоверьтесь в том, что все лампочки горят, а провода и патроны не повреждены.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• Выключайте все гирлянды, когда ложитесь спать или выходите из дома. В ваше отсутствие может произойти короткое замыкание, которое станет причиной пожара.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• Все ёлочные украшения должны быть сделаны из негорючих или огнестойких материалов. Выбирайте мишуру и ёлочные игрушки из пластика или металла.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• Никогда не украшайте ёлку свечами.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• Избегайте использовать острые или бьющиеся украшения. Элементы декорации, имеющие маленькие детали, должны находиться в недосягаемости детей, чтобы они случайно не проглотили или не вдохнули их. 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• После того, как все подарки будут распакованы, уберите с пола всю упаковку, ленточки, пакеты и прочее. Из-за них часто происходят удушения и пожары.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• В качестве подарка выбирайте такие игрушки, которые подходят ребёнку по возрасту, способностям и интересам. Игрушки, предназначенные для детей более старшего возраста, чем ваш ребёнок, могут представлять опасность.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• Чтобы предотвратить ожоги и удары током, не дарите детям до 10 лет игрушки, которые надо включать в розетку. Для маленьких детей больше подходят игрушки на батарейках.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• Игрушки, имеющие ленточки и какие-либо длинные гнущиеся элементы, должны быть не менее 30 сантиметров в длину, чтобы уменьшить вероятность удушения.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•  Следите за тем, чтобы горячая пища и напитки стояли подальше от края стола, откуда маленький ребёнок может легко их уронить.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• Почаще мойте руки и следите за тем, чтобы дети тоже соблюдали это правило.</a:t>
            </a:r>
          </a:p>
          <a:p>
            <a:endParaRPr lang="ru-RU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</Words>
  <Application>Microsoft Office PowerPoint</Application>
  <PresentationFormat>Экран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ananev</dc:creator>
  <cp:lastModifiedBy>ananev</cp:lastModifiedBy>
  <cp:revision>1</cp:revision>
  <dcterms:created xsi:type="dcterms:W3CDTF">2023-12-10T06:02:52Z</dcterms:created>
  <dcterms:modified xsi:type="dcterms:W3CDTF">2023-12-10T06:10:10Z</dcterms:modified>
</cp:coreProperties>
</file>