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ДИДАКТИЧЕСКОЕ ПОСОБИЕ (ЛЭПБУК) ПО ФИНАНСОВОЙ ГРАМОТНОСТИ « БАНК ФИНАНСОВЫХ ИДЕЙ»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52320" y="5092792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Подготовила: Шульгина Мария Александровна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1937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4968552"/>
          </a:xfrm>
        </p:spPr>
        <p:txBody>
          <a:bodyPr/>
          <a:lstStyle/>
          <a:p>
            <a:pPr algn="l"/>
            <a:r>
              <a:rPr lang="ru-RU" dirty="0" smtClean="0"/>
              <a:t>ЦЕЛЬ: способствовать формированию у детей старшего дошкольного возраста  основ финансовой грамотности.</a:t>
            </a:r>
          </a:p>
          <a:p>
            <a:pPr algn="l"/>
            <a:r>
              <a:rPr lang="ru-RU" dirty="0" smtClean="0"/>
              <a:t>Задачи: познакомить детей с элементарными финансовыми понятиями в максимальной доступной и увлекательной форме.   Развивать познавательный интерес детей к вопросам финансовой грамотности и применению этих знаний на практике. Воспитывать разумный подход к своим желаниям, сопоставлять их с возможностями бюджета семьи.</a:t>
            </a:r>
          </a:p>
          <a:p>
            <a:pPr algn="l"/>
            <a:r>
              <a:rPr lang="ru-RU" dirty="0" smtClean="0"/>
              <a:t>АКТУАЛЬНОСТЬ: заключается в формировании полезных привычек в сфере финансов, это поможет избежать многих ошибок по мере взросления и приобретения финансовой самостоятельности, а также заложит основу финансовой безопасности и благополучия на протяжении жизни. С детства детям важно и нужно прививать чувство ответственности и долга во всех сферах жизни, в том числе  и финансовой.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26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Наполнение </a:t>
            </a:r>
            <a:r>
              <a:rPr lang="ru-RU" dirty="0" err="1" smtClean="0"/>
              <a:t>лэпбука</a:t>
            </a:r>
            <a:r>
              <a:rPr lang="ru-RU" dirty="0" smtClean="0"/>
              <a:t> по финансовой грамотности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168352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72816"/>
            <a:ext cx="3223886" cy="2417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77572"/>
            <a:ext cx="3281777" cy="2440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8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Сказки                                      Лото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8" y="1772816"/>
            <a:ext cx="3471280" cy="26034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06946"/>
            <a:ext cx="3026781" cy="2270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34760"/>
            <a:ext cx="3432381" cy="25742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5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бюджетом семьи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2" t="17943" r="13638" b="11571"/>
          <a:stretch/>
        </p:blipFill>
        <p:spPr bwMode="auto">
          <a:xfrm>
            <a:off x="539551" y="2132856"/>
            <a:ext cx="3104491" cy="30358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5" t="12203" r="10773" b="-1"/>
          <a:stretch/>
        </p:blipFill>
        <p:spPr bwMode="auto">
          <a:xfrm>
            <a:off x="5220072" y="1976967"/>
            <a:ext cx="3312368" cy="3177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Словарь, загадки, пословицы, поговорки и игры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0" t="1198" r="6984" b="10970"/>
          <a:stretch/>
        </p:blipFill>
        <p:spPr bwMode="auto">
          <a:xfrm>
            <a:off x="2051720" y="1772816"/>
            <a:ext cx="5472608" cy="48728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18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деньгами нашей страны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2" t="3341" r="8525"/>
          <a:stretch/>
        </p:blipFill>
        <p:spPr bwMode="auto">
          <a:xfrm>
            <a:off x="251520" y="2492896"/>
            <a:ext cx="4032448" cy="3013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8" r="18239" b="8771"/>
          <a:stretch/>
        </p:blipFill>
        <p:spPr bwMode="auto">
          <a:xfrm rot="10800000">
            <a:off x="4788024" y="2492896"/>
            <a:ext cx="4032450" cy="29847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53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деньгами разных стран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030314"/>
            <a:ext cx="5976664" cy="4482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2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</TotalTime>
  <Words>163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ДИДАКТИЧЕСКОЕ ПОСОБИЕ (ЛЭПБУК) ПО ФИНАНСОВОЙ ГРАМОТНОСТИ « БАНК ФИНАНСОВЫХ ИДЕЙ»</vt:lpstr>
      <vt:lpstr>Презентация PowerPoint</vt:lpstr>
      <vt:lpstr>Наполнение лэпбука по финансовой грамотности</vt:lpstr>
      <vt:lpstr>Сказки                                      Лото</vt:lpstr>
      <vt:lpstr>Знакомство с бюджетом семьи</vt:lpstr>
      <vt:lpstr>Словарь, загадки, пословицы, поговорки и игры</vt:lpstr>
      <vt:lpstr>Знакомство с деньгами нашей страны</vt:lpstr>
      <vt:lpstr>Знакомство с деньгами разных стран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ПОСОБИЕ (ЛЭПБУК) ПО ФИНАНСОВОЙ ГРАМОТНОСТИ « БАНК ФИНАНСОВЫХ ИДЕЙ»</dc:title>
  <dc:creator>komp</dc:creator>
  <cp:lastModifiedBy>komp</cp:lastModifiedBy>
  <cp:revision>9</cp:revision>
  <dcterms:created xsi:type="dcterms:W3CDTF">2021-03-24T13:48:58Z</dcterms:created>
  <dcterms:modified xsi:type="dcterms:W3CDTF">2023-12-10T07:26:48Z</dcterms:modified>
</cp:coreProperties>
</file>