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9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5F59B-7ADD-4755-8964-C07E59F8333B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36B67-A060-4DE4-A0E1-7E27FEADE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640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36B67-A060-4DE4-A0E1-7E27FEADE57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97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dirty="0" smtClean="0"/>
              <a:t>Мастер- </a:t>
            </a:r>
            <a:r>
              <a:rPr lang="ru-RU" dirty="0"/>
              <a:t>класс для </a:t>
            </a:r>
            <a:r>
              <a:rPr lang="ru-RU" dirty="0" smtClean="0"/>
              <a:t>педагогов «Экспериментирование </a:t>
            </a:r>
            <a:r>
              <a:rPr lang="ru-RU" dirty="0"/>
              <a:t>по сказке»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2816"/>
            <a:ext cx="6624736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29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83568" y="2420888"/>
            <a:ext cx="3456384" cy="244827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 яблоня говорит: « Помогу вам , если вы мне расскажите, почему мои наливные яблочки становятся тёмными, когда  их кушают.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68952" cy="12527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Спрятала </a:t>
            </a:r>
            <a:r>
              <a:rPr lang="ru-RU" dirty="0" err="1" smtClean="0">
                <a:solidFill>
                  <a:schemeClr val="tx1"/>
                </a:solidFill>
              </a:rPr>
              <a:t>река.Улетели</a:t>
            </a:r>
            <a:r>
              <a:rPr lang="ru-RU" dirty="0" smtClean="0">
                <a:solidFill>
                  <a:schemeClr val="tx1"/>
                </a:solidFill>
              </a:rPr>
              <a:t> гуси, а </a:t>
            </a:r>
            <a:r>
              <a:rPr lang="ru-RU" dirty="0">
                <a:solidFill>
                  <a:schemeClr val="tx1"/>
                </a:solidFill>
              </a:rPr>
              <a:t>М</a:t>
            </a:r>
            <a:r>
              <a:rPr lang="ru-RU" dirty="0" smtClean="0">
                <a:solidFill>
                  <a:schemeClr val="tx1"/>
                </a:solidFill>
              </a:rPr>
              <a:t>ашенька побежала дальше и прибежала к яблони.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16832"/>
            <a:ext cx="3905250" cy="35412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5777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043608" y="2564904"/>
            <a:ext cx="3352800" cy="37444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92888" cy="1512168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Опыт с яблоком. Разрезаем яблоко на дольки и смотрим, что происходит с дольками яблока. Они темнеют. Почему так происходит? ( ответы детей) Разрезаем другое яблоко и натираем его лимоном. Сравниваем дольки </a:t>
            </a:r>
            <a:r>
              <a:rPr lang="ru-RU" sz="2400" dirty="0" err="1" smtClean="0">
                <a:solidFill>
                  <a:schemeClr val="tx1"/>
                </a:solidFill>
              </a:rPr>
              <a:t>яблока.Почему</a:t>
            </a:r>
            <a:r>
              <a:rPr lang="ru-RU" sz="2400" dirty="0" smtClean="0">
                <a:solidFill>
                  <a:schemeClr val="tx1"/>
                </a:solidFill>
              </a:rPr>
              <a:t> одна долька изменилась , а другая нет.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937"/>
          <a:stretch/>
        </p:blipFill>
        <p:spPr>
          <a:xfrm>
            <a:off x="529770" y="2060848"/>
            <a:ext cx="3960438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35" b="19897"/>
          <a:stretch/>
        </p:blipFill>
        <p:spPr>
          <a:xfrm>
            <a:off x="4932040" y="2060848"/>
            <a:ext cx="3888432" cy="4491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972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Спрятала яблоня Машеньку с братцем, а Гуси – Лебеди полетели дальше.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52928" cy="230425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Вывод. Потемнение происходит из-за окисления железа, которое содержится в яблоках. Оно взаимодействует с кислородом. Лимонная кислота защищает яблоко от окисления. Поэтому яблоки не темнеют и могут дольше сохранять свой цвет.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981" y="2708921"/>
            <a:ext cx="2857500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385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395536" y="2132856"/>
            <a:ext cx="3871664" cy="3353545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-Печка, печка спрячь нас.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-Спрячу, но нужно погасить огонь, пирожки испеклись уже. Поешьте моих пирожков и потушите огонь.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 Как же это сделать?( ответы детей)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48680"/>
            <a:ext cx="8640960" cy="10081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Бежала Машенька и прибежала к печке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32856"/>
            <a:ext cx="4481314" cy="33488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9433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с огнём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1772816"/>
            <a:ext cx="3822192" cy="9361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Зажигаем свечку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1700808"/>
            <a:ext cx="3822192" cy="20882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Накрываем стаканом, огонь гаснет.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Вывод</a:t>
            </a:r>
            <a:r>
              <a:rPr lang="ru-RU" dirty="0">
                <a:solidFill>
                  <a:schemeClr val="tx1"/>
                </a:solidFill>
              </a:rPr>
              <a:t>: для горения нужен кислород. Когда доступ кислорода к огню затруднён, огонь гаснет.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924944"/>
            <a:ext cx="3596217" cy="2697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Объект 15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61048"/>
            <a:ext cx="3596217" cy="2697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1629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бъект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Машенька: « Спасибо вам ребята помогли мне!»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Взяла братца и побежала домой. А нам пора возвращаться обратно в детский сад.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Спрятала печка, а Гуси-Лебеди похлопали крыльями и  улетели к Бабе-Яге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077072"/>
            <a:ext cx="5396917" cy="2592289"/>
          </a:xfrm>
          <a:prstGeom prst="roundRect">
            <a:avLst>
              <a:gd name="adj" fmla="val 1640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0858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В Форме Сказки-игры и через опыты дети лучше усваивают новую информацию;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Для </a:t>
            </a:r>
            <a:r>
              <a:rPr lang="ru-RU" dirty="0">
                <a:solidFill>
                  <a:schemeClr val="tx1"/>
                </a:solidFill>
              </a:rPr>
              <a:t>решения задач </a:t>
            </a:r>
            <a:r>
              <a:rPr lang="ru-RU" dirty="0" smtClean="0">
                <a:solidFill>
                  <a:schemeClr val="tx1"/>
                </a:solidFill>
              </a:rPr>
              <a:t>дети используют </a:t>
            </a:r>
            <a:r>
              <a:rPr lang="ru-RU" dirty="0">
                <a:solidFill>
                  <a:schemeClr val="tx1"/>
                </a:solidFill>
              </a:rPr>
              <a:t>логику и </a:t>
            </a:r>
            <a:r>
              <a:rPr lang="ru-RU" dirty="0" smtClean="0">
                <a:solidFill>
                  <a:schemeClr val="tx1"/>
                </a:solidFill>
              </a:rPr>
              <a:t>мышление.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147248" cy="251460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ПРЕИМУЩЕСТВА использования </a:t>
            </a:r>
            <a:r>
              <a:rPr lang="ru-RU" dirty="0" smtClean="0">
                <a:solidFill>
                  <a:schemeClr val="tx1"/>
                </a:solidFill>
              </a:rPr>
              <a:t>сказки </a:t>
            </a:r>
            <a:r>
              <a:rPr lang="ru-RU" dirty="0">
                <a:solidFill>
                  <a:schemeClr val="tx1"/>
                </a:solidFill>
              </a:rPr>
              <a:t>с экспериментами с детьми дошкольного возраста: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30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628800"/>
            <a:ext cx="74888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Предлагаю вашему вниманию мастер- класс по организации опытно- экспериментальной деятельности с использованием сказок.</a:t>
            </a:r>
          </a:p>
          <a:p>
            <a:r>
              <a:rPr lang="ru-RU" sz="2000" b="1" dirty="0"/>
              <a:t>Сегодня мы поговорим с вами об экспериментальной деятельности</a:t>
            </a:r>
            <a:r>
              <a:rPr lang="ru-RU" b="1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260016"/>
            <a:ext cx="79928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• </a:t>
            </a:r>
            <a:r>
              <a:rPr lang="ru-RU" sz="2000" b="1" dirty="0"/>
              <a:t>Опыты и эксперименты способствуют формированию у детей познавательного интереса.</a:t>
            </a:r>
          </a:p>
          <a:p>
            <a:r>
              <a:rPr lang="ru-RU" sz="2000" b="1" dirty="0"/>
              <a:t>• развитию наблюдательности, мыслительной деятельности.</a:t>
            </a:r>
          </a:p>
          <a:p>
            <a:r>
              <a:rPr lang="ru-RU" sz="2000" b="1" dirty="0"/>
              <a:t>• творческих способностей, ребёнок учится анализировать, делать выводы, устанавливать причинно-следственные связи.</a:t>
            </a:r>
          </a:p>
          <a:p>
            <a:r>
              <a:rPr lang="ru-RU" sz="2000" b="1" dirty="0"/>
              <a:t>• расширению кругозора детей.</a:t>
            </a:r>
          </a:p>
          <a:p>
            <a:r>
              <a:rPr lang="ru-RU" sz="2000" b="1" dirty="0"/>
              <a:t>• поддержанию у детей инициативы, сообразительности, пытливости, критичности, самостоятельности.</a:t>
            </a:r>
          </a:p>
          <a:p>
            <a:r>
              <a:rPr lang="ru-RU" sz="2000" b="1" dirty="0"/>
              <a:t>• обогащению словарного запаса.</a:t>
            </a:r>
          </a:p>
          <a:p>
            <a:r>
              <a:rPr lang="ru-RU" sz="2000" b="1" dirty="0"/>
              <a:t>• воспитанию у дошкольников гуманно-ценностного отношения к окружающей действительности.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86657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772816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Сегодня я хочу в форме сказки показать вам некоторые виды экспериментирования с разными материалами, а так же как при помощи совместной деятельности найти ответы на многие детские вопросы.</a:t>
            </a:r>
          </a:p>
        </p:txBody>
      </p:sp>
    </p:spTree>
    <p:extLst>
      <p:ext uri="{BB962C8B-B14F-4D97-AF65-F5344CB8AC3E}">
        <p14:creationId xmlns:p14="http://schemas.microsoft.com/office/powerpoint/2010/main" val="257437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Сегодня мы отправимся с вами в сказку, а в какую угадайте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675466"/>
            <a:ext cx="7408333" cy="384987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 Машеньки- сестрицы,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Унесли братишку птицы.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Высоко они летят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Далеко они глядят.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24944"/>
            <a:ext cx="3456384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009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Здравствуйте ребята, Меня зовут Машенька. Моего братца схватили Гуси-лебеди. Я спрашивала у печки, у яблони, у речки, но они мне не ответили. Нашла я его у Бабы-Яги, но он закрыт , а ключик железный она спрятала среди других вещей. Помогите  его найти. Как же это сделать?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(дети самостоятельно принимают решение использовать магнит. Магнит притягивает металлические предметы. Это явление называется – </a:t>
            </a:r>
            <a:r>
              <a:rPr lang="ru-RU" dirty="0" err="1" smtClean="0">
                <a:solidFill>
                  <a:schemeClr val="tx1"/>
                </a:solidFill>
              </a:rPr>
              <a:t>магнитизм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с магнитом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914400" y="332656"/>
            <a:ext cx="7474024" cy="122413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Дети с помощью магнитов ищут ключ.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52513"/>
            <a:ext cx="4019481" cy="4108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73131"/>
            <a:ext cx="3802335" cy="40676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5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39552" y="2852936"/>
            <a:ext cx="3655640" cy="38164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80920" cy="2232248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Схватила Машенька братца и побежала дальше, а на встречу им река. Спрячу вас, если вы сможете развеселить меня, чтобы волны мои, бились как и прежде.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Как же это сделать? ( варианты ответов)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А у меня, есть идея!( Внесение нового знания)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822152"/>
            <a:ext cx="3905250" cy="3847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69" y="2852936"/>
            <a:ext cx="4017007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5358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539552" y="1700808"/>
            <a:ext cx="3352800" cy="475252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Добавьте в молоко по несколько капель красителя разных цветов. А теперь мы заставим молоко двигаться с помощью обычного моющего средства. Возьмите ватную палочку и окуните в моющее средство, а потом в молоко.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09384" cy="1252728"/>
          </a:xfrm>
        </p:spPr>
        <p:txBody>
          <a:bodyPr/>
          <a:lstStyle/>
          <a:p>
            <a:r>
              <a:rPr lang="ru-RU" dirty="0" smtClean="0"/>
              <a:t>Опыт с молоком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731" y="1557338"/>
            <a:ext cx="38100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33056"/>
            <a:ext cx="4248472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406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8136904" cy="216024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Почему это происходит? ( ответы детей)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( моющее средство вступает в реакцию с молекулами жира в молоке и приводит их в движение. А краситель делает это более красочным.)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848517"/>
            <a:ext cx="2857500" cy="3886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46235"/>
            <a:ext cx="4392488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3860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1245</TotalTime>
  <Words>474</Words>
  <Application>Microsoft Office PowerPoint</Application>
  <PresentationFormat>Экран (4:3)</PresentationFormat>
  <Paragraphs>45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 Мастер- класс для педагогов «Экспериментирование по сказке»</vt:lpstr>
      <vt:lpstr>Презентация PowerPoint</vt:lpstr>
      <vt:lpstr>Презентация PowerPoint</vt:lpstr>
      <vt:lpstr>Сегодня мы отправимся с вами в сказку, а в какую угадайте.</vt:lpstr>
      <vt:lpstr>Опыт с магнитом</vt:lpstr>
      <vt:lpstr>Дети с помощью магнитов ищут ключ.</vt:lpstr>
      <vt:lpstr>Схватила Машенька братца и побежала дальше, а на встречу им река. Спрячу вас, если вы сможете развеселить меня, чтобы волны мои, бились как и прежде. Как же это сделать? ( варианты ответов) А у меня, есть идея!( Внесение нового знания)</vt:lpstr>
      <vt:lpstr>Опыт с молоком </vt:lpstr>
      <vt:lpstr>Почему это происходит? ( ответы детей) ( моющее средство вступает в реакцию с молекулами жира в молоке и приводит их в движение. А краситель делает это более красочным.)</vt:lpstr>
      <vt:lpstr>Спрятала река.Улетели гуси, а Машенька побежала дальше и прибежала к яблони.</vt:lpstr>
      <vt:lpstr>Опыт с яблоком. Разрезаем яблоко на дольки и смотрим, что происходит с дольками яблока. Они темнеют. Почему так происходит? ( ответы детей) Разрезаем другое яблоко и натираем его лимоном. Сравниваем дольки яблока.Почему одна долька изменилась , а другая нет.</vt:lpstr>
      <vt:lpstr>Вывод. Потемнение происходит из-за окисления железа, которое содержится в яблоках. Оно взаимодействует с кислородом. Лимонная кислота защищает яблоко от окисления. Поэтому яблоки не темнеют и могут дольше сохранять свой цвет.</vt:lpstr>
      <vt:lpstr>Бежала Машенька и прибежала к печке.</vt:lpstr>
      <vt:lpstr>Опыт с огнём</vt:lpstr>
      <vt:lpstr>Спрятала печка, а Гуси-Лебеди похлопали крыльями и  улетели к Бабе-Яге</vt:lpstr>
      <vt:lpstr>ПРЕИМУЩЕСТВА использования сказки с экспериментами с детьми дошкольного возраста: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</dc:creator>
  <cp:lastModifiedBy>komp</cp:lastModifiedBy>
  <cp:revision>24</cp:revision>
  <dcterms:created xsi:type="dcterms:W3CDTF">2021-10-26T06:35:06Z</dcterms:created>
  <dcterms:modified xsi:type="dcterms:W3CDTF">2023-12-10T07:39:16Z</dcterms:modified>
</cp:coreProperties>
</file>