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2172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365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701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59"/>
            <a:ext cx="9144000" cy="684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227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08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53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9144000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974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93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561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085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032"/>
            <a:ext cx="9144000" cy="680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444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167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953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9950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ЭЛЬДОРАДО</dc:creator>
  <cp:lastModifiedBy>ЭЛЬДОРАДО</cp:lastModifiedBy>
  <cp:revision>1</cp:revision>
  <dcterms:created xsi:type="dcterms:W3CDTF">2023-12-10T13:30:32Z</dcterms:created>
  <dcterms:modified xsi:type="dcterms:W3CDTF">2023-12-10T13:37:22Z</dcterms:modified>
</cp:coreProperties>
</file>