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72" r:id="rId4"/>
    <p:sldId id="273" r:id="rId5"/>
    <p:sldId id="297" r:id="rId6"/>
    <p:sldId id="302" r:id="rId7"/>
    <p:sldId id="303" r:id="rId8"/>
    <p:sldId id="304" r:id="rId9"/>
    <p:sldId id="305" r:id="rId10"/>
    <p:sldId id="30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CDE"/>
    <a:srgbClr val="54A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6" d="100"/>
          <a:sy n="76" d="100"/>
        </p:scale>
        <p:origin x="-121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069BC-1F42-47B6-BB45-D3200632D908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6B8E1-5F7B-4D73-88AC-E5E3F79F8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7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1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2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4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7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1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52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5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6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4ABD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288D-7791-4FD3-A6D2-F2C3E4451A73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9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86;&#1090;&#1082;&#1088;&#1099;&#1090;&#1086;&#1077;%20&#1076;&#1077;&#1082;&#1072;&#1073;&#1088;&#1100;2017\melodiya_lesa_-_Zvuki_zimnego_lesa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6;&#1077;&#1082;&#1072;&#1073;&#1088;&#1100;2017\&#1075;&#1086;&#1083;&#1086;&#1089;&#1072;%20&#1087;&#1090;&#1080;&#1094;\Nikolaj_Mazepa_-_Golosa_ptic_Sinica_Penie.mp3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6;&#1077;&#1082;&#1072;&#1073;&#1088;&#1100;2017\&#1075;&#1086;&#1083;&#1086;&#1089;&#1072;%20&#1087;&#1090;&#1080;&#1094;\Dyatel_-_Zvuki_prirody_Zimuyucshie_pticy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6;&#1077;&#1082;&#1072;&#1073;&#1088;&#1100;2017\&#1075;&#1086;&#1083;&#1086;&#1089;&#1072;%20&#1087;&#1090;&#1080;&#1094;\Golosa_ptic_-_Golub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6;&#1077;&#1082;&#1072;&#1073;&#1088;&#1100;2017\&#1075;&#1086;&#1083;&#1086;&#1089;&#1072;%20&#1087;&#1090;&#1080;&#1094;\Golosa_ptic_-_Vorobej.mp3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6;&#1090;&#1082;&#1088;&#1099;&#1090;&#1086;&#1077;%20&#1076;&#1077;&#1082;&#1072;&#1073;&#1088;&#1100;2017\&#1075;&#1086;&#1083;&#1086;&#1089;&#1072;%20&#1087;&#1090;&#1080;&#1094;\Golosa_ptic_srednej_polosy_Rossii_-_CHernaya_vorona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trk-saratov.ru/images/cms/data/2013/%D0%BE%D0%BA%D1%82%D1%8F%D0%B1%D1%80%D1%8C/10/winter_00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039" cy="69637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67544" y="548680"/>
            <a:ext cx="8352928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11764" y="5341920"/>
            <a:ext cx="2423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7504" y="420649"/>
            <a:ext cx="903649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1600" b="1" dirty="0" smtClean="0"/>
              <a:t> </a:t>
            </a:r>
            <a:endParaRPr lang="ru-RU" sz="16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Презентация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подготовительной  группе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 теме  </a:t>
            </a: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«Прогулка в зимний лес»</a:t>
            </a:r>
          </a:p>
          <a:p>
            <a:pPr algn="r"/>
            <a:endParaRPr lang="ru-RU" sz="28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3200" dirty="0" smtClean="0"/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melodiya_lesa_-_Zvuki_zimnego_le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8772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2176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42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ДОМ\Desktop\23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29974"/>
            <a:ext cx="6984776" cy="5243090"/>
          </a:xfrm>
          <a:prstGeom prst="rect">
            <a:avLst/>
          </a:prstGeom>
          <a:noFill/>
        </p:spPr>
      </p:pic>
      <p:pic>
        <p:nvPicPr>
          <p:cNvPr id="6" name="Nikolaj_Mazepa_-_Golosa_ptic_Sinica_Peni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1633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772817"/>
            <a:ext cx="35283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 Непоседа, невеличка,</a:t>
            </a:r>
          </a:p>
          <a:p>
            <a:r>
              <a:rPr lang="ru-RU" sz="2000" dirty="0" smtClean="0"/>
              <a:t>Желтая почти вся птичка.</a:t>
            </a:r>
          </a:p>
          <a:p>
            <a:r>
              <a:rPr lang="ru-RU" sz="2000" dirty="0" smtClean="0"/>
              <a:t>Любит сало и пшеничку.</a:t>
            </a:r>
          </a:p>
          <a:p>
            <a:r>
              <a:rPr lang="ru-RU" sz="2000" dirty="0" smtClean="0"/>
              <a:t>Кто узнал ее? 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4230959"/>
            <a:ext cx="324036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Он живет на площадях,</a:t>
            </a:r>
          </a:p>
          <a:p>
            <a:pPr fontAlgn="base"/>
            <a:r>
              <a:rPr lang="ru-RU" sz="2000" dirty="0" smtClean="0"/>
              <a:t>На деревьях, и ветвях.</a:t>
            </a:r>
          </a:p>
          <a:p>
            <a:pPr fontAlgn="base"/>
            <a:r>
              <a:rPr lang="ru-RU" sz="2000" dirty="0" smtClean="0"/>
              <a:t>Он воркует, не поет,</a:t>
            </a:r>
          </a:p>
          <a:p>
            <a:pPr fontAlgn="base"/>
            <a:r>
              <a:rPr lang="ru-RU" sz="2000" dirty="0" smtClean="0"/>
              <a:t>Бодро семечки клюет.</a:t>
            </a: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2529" name="Picture 1" descr="C:\Users\ДОМ\Desktop\2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3074987" cy="2308225"/>
          </a:xfrm>
          <a:prstGeom prst="rect">
            <a:avLst/>
          </a:prstGeom>
          <a:noFill/>
        </p:spPr>
      </p:pic>
      <p:pic>
        <p:nvPicPr>
          <p:cNvPr id="22530" name="Picture 2" descr="C:\Users\ДОМ\Desktop\img_1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645024"/>
            <a:ext cx="3240021" cy="2430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8805435"/>
      </p:ext>
    </p:extLst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9948" y="1728939"/>
            <a:ext cx="368044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/>
              <a:t>Я в тёплый край не улетаю,</a:t>
            </a:r>
          </a:p>
          <a:p>
            <a:r>
              <a:rPr lang="ru-RU" sz="2000" dirty="0" smtClean="0"/>
              <a:t>Здесь под крышей обитаю.</a:t>
            </a:r>
          </a:p>
          <a:p>
            <a:r>
              <a:rPr lang="ru-RU" sz="2000" dirty="0" smtClean="0"/>
              <a:t>Чик-чирик! Не робей!</a:t>
            </a:r>
          </a:p>
          <a:p>
            <a:r>
              <a:rPr lang="ru-RU" sz="2000" dirty="0" smtClean="0"/>
              <a:t>Я бывалый… 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4293096"/>
            <a:ext cx="41348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Кто в беретке ярко-красной,</a:t>
            </a:r>
          </a:p>
          <a:p>
            <a:r>
              <a:rPr lang="ru-RU" sz="2000" dirty="0" smtClean="0"/>
              <a:t>В черной курточке атласной.</a:t>
            </a:r>
          </a:p>
          <a:p>
            <a:r>
              <a:rPr lang="ru-RU" sz="2000" dirty="0" smtClean="0"/>
              <a:t>На меня он не глядит,</a:t>
            </a:r>
          </a:p>
          <a:p>
            <a:r>
              <a:rPr lang="ru-RU" sz="2000" dirty="0" smtClean="0"/>
              <a:t>Все стучит, стучит, стучит.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1505" name="Picture 1" descr="C:\Users\ДОМ\Desktop\5762312_x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3003521" cy="1988939"/>
          </a:xfrm>
          <a:prstGeom prst="rect">
            <a:avLst/>
          </a:prstGeom>
          <a:noFill/>
        </p:spPr>
      </p:pic>
      <p:pic>
        <p:nvPicPr>
          <p:cNvPr id="21506" name="Picture 2" descr="C:\Users\ДОМ\Desktop\e21ac13204c0edd47ec91447c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73016"/>
            <a:ext cx="2507814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2742547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700808"/>
            <a:ext cx="352839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Эта птица всем знакома - </a:t>
            </a:r>
            <a:br>
              <a:rPr lang="ru-RU" sz="2000" dirty="0" smtClean="0"/>
            </a:br>
            <a:r>
              <a:rPr lang="ru-RU" sz="2000" dirty="0" smtClean="0"/>
              <a:t>Важно ходит возле дома </a:t>
            </a:r>
            <a:br>
              <a:rPr lang="ru-RU" sz="2000" dirty="0" smtClean="0"/>
            </a:br>
            <a:r>
              <a:rPr lang="ru-RU" sz="2000" dirty="0" smtClean="0"/>
              <a:t>Кар-Кар-Кар вдруг закричит, </a:t>
            </a:r>
            <a:br>
              <a:rPr lang="ru-RU" sz="2000" dirty="0" smtClean="0"/>
            </a:br>
            <a:r>
              <a:rPr lang="ru-RU" sz="2000" dirty="0" smtClean="0"/>
              <a:t>И спокойно улетит. </a:t>
            </a:r>
            <a:br>
              <a:rPr lang="ru-RU" sz="2000" dirty="0" smtClean="0"/>
            </a:br>
            <a:r>
              <a:rPr lang="ru-RU" sz="2000" dirty="0" smtClean="0"/>
              <a:t>Очень хитрая персона, </a:t>
            </a:r>
            <a:br>
              <a:rPr lang="ru-RU" sz="2000" dirty="0" smtClean="0"/>
            </a:br>
            <a:r>
              <a:rPr lang="ru-RU" sz="2000" dirty="0" smtClean="0"/>
              <a:t>А зовут её …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4581128"/>
            <a:ext cx="36310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Красногрудый, чернокрылый,</a:t>
            </a:r>
          </a:p>
          <a:p>
            <a:r>
              <a:rPr lang="ru-RU" sz="2000" dirty="0" smtClean="0"/>
              <a:t>Любит зернышки клевать,</a:t>
            </a:r>
          </a:p>
          <a:p>
            <a:r>
              <a:rPr lang="ru-RU" sz="2000" dirty="0" smtClean="0"/>
              <a:t>С первым снегом на рябине</a:t>
            </a:r>
          </a:p>
          <a:p>
            <a:r>
              <a:rPr lang="ru-RU" sz="2000" dirty="0" smtClean="0"/>
              <a:t>Он появится опять.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481" name="Picture 1" descr="C:\Users\ДОМ\Desktop\053dfd923dccc4978c811709a502d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3163416" cy="2100706"/>
          </a:xfrm>
          <a:prstGeom prst="rect">
            <a:avLst/>
          </a:prstGeom>
          <a:noFill/>
        </p:spPr>
      </p:pic>
      <p:pic>
        <p:nvPicPr>
          <p:cNvPr id="20482" name="Picture 2" descr="C:\Users\ДОМ\Desktop\1436680801_fev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005064"/>
            <a:ext cx="2785492" cy="2089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059803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60648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052736"/>
            <a:ext cx="352839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Всем известная</a:t>
            </a:r>
            <a:br>
              <a:rPr lang="ru-RU" sz="2000" dirty="0" smtClean="0"/>
            </a:br>
            <a:r>
              <a:rPr lang="ru-RU" sz="2000" dirty="0" smtClean="0"/>
              <a:t>Болтунья местная.</a:t>
            </a:r>
            <a:br>
              <a:rPr lang="ru-RU" sz="2000" dirty="0" smtClean="0"/>
            </a:br>
            <a:r>
              <a:rPr lang="ru-RU" sz="2000" dirty="0" smtClean="0"/>
              <a:t>В лес приносит на хвосте</a:t>
            </a:r>
            <a:br>
              <a:rPr lang="ru-RU" sz="2000" dirty="0" smtClean="0"/>
            </a:br>
            <a:r>
              <a:rPr lang="ru-RU" sz="2000" dirty="0" smtClean="0"/>
              <a:t>Сотни сплетен-новостей.</a:t>
            </a:r>
            <a:br>
              <a:rPr lang="ru-RU" sz="2000" dirty="0" smtClean="0"/>
            </a:br>
            <a:r>
              <a:rPr lang="ru-RU" sz="2000" dirty="0" smtClean="0"/>
              <a:t>По деревьям скачет боком,</a:t>
            </a:r>
            <a:br>
              <a:rPr lang="ru-RU" sz="2000" dirty="0" smtClean="0"/>
            </a:br>
            <a:r>
              <a:rPr lang="ru-RU" sz="2000" dirty="0" smtClean="0"/>
              <a:t>Белобокая …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4581128"/>
            <a:ext cx="363104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smtClean="0"/>
              <a:t>Всю ночь летает</a:t>
            </a:r>
          </a:p>
          <a:p>
            <a:r>
              <a:rPr lang="ru-RU" sz="2000" dirty="0" smtClean="0"/>
              <a:t>Мышей добывает.</a:t>
            </a:r>
          </a:p>
          <a:p>
            <a:r>
              <a:rPr lang="ru-RU" sz="2000" dirty="0" smtClean="0"/>
              <a:t>А станет светло – </a:t>
            </a:r>
          </a:p>
          <a:p>
            <a:r>
              <a:rPr lang="ru-RU" sz="2000" dirty="0" smtClean="0"/>
              <a:t>Спать летит в дупло. </a:t>
            </a: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0178" name="Picture 2" descr="C:\Users\ДОМ\Desktop\56268871_1238444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12976"/>
            <a:ext cx="2599271" cy="3356992"/>
          </a:xfrm>
          <a:prstGeom prst="rect">
            <a:avLst/>
          </a:prstGeom>
          <a:noFill/>
        </p:spPr>
      </p:pic>
      <p:pic>
        <p:nvPicPr>
          <p:cNvPr id="50179" name="Picture 3" descr="C:\Users\ДОМ\Desktop\soroka-foto-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24744"/>
            <a:ext cx="3667108" cy="27493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0598037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e21ac13204c0edd47ec91447c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32656"/>
            <a:ext cx="5460142" cy="5957622"/>
          </a:xfrm>
          <a:prstGeom prst="rect">
            <a:avLst/>
          </a:prstGeom>
          <a:noFill/>
        </p:spPr>
      </p:pic>
      <p:pic>
        <p:nvPicPr>
          <p:cNvPr id="5" name="Dyatel_-_Zvuki_prirody_Zimuyucshie_ptic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00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ОМ\Desktop\img_1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3644" y="404664"/>
            <a:ext cx="7108429" cy="5616624"/>
          </a:xfrm>
          <a:prstGeom prst="rect">
            <a:avLst/>
          </a:prstGeom>
          <a:noFill/>
        </p:spPr>
      </p:pic>
      <p:pic>
        <p:nvPicPr>
          <p:cNvPr id="4" name="Golosa_ptic_-_Golu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32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ДОМ\Desktop\5762312_x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7656250" cy="5069988"/>
          </a:xfrm>
          <a:prstGeom prst="rect">
            <a:avLst/>
          </a:prstGeom>
          <a:noFill/>
        </p:spPr>
      </p:pic>
      <p:pic>
        <p:nvPicPr>
          <p:cNvPr id="4" name="Golosa_ptic_-_Vorobej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ДОМ\Desktop\053dfd923dccc4978c811709a502d5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7992888" cy="5544616"/>
          </a:xfrm>
          <a:prstGeom prst="rect">
            <a:avLst/>
          </a:prstGeom>
          <a:noFill/>
        </p:spPr>
      </p:pic>
      <p:pic>
        <p:nvPicPr>
          <p:cNvPr id="4" name="Golosa_ptic_srednej_polosy_Rossii_-_CHernaya_voro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44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134</Words>
  <Application>Microsoft Office PowerPoint</Application>
  <PresentationFormat>Экран (4:3)</PresentationFormat>
  <Paragraphs>54</Paragraphs>
  <Slides>10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</dc:creator>
  <cp:lastModifiedBy>ДНС</cp:lastModifiedBy>
  <cp:revision>99</cp:revision>
  <dcterms:created xsi:type="dcterms:W3CDTF">2013-11-30T07:31:00Z</dcterms:created>
  <dcterms:modified xsi:type="dcterms:W3CDTF">2023-12-10T17:52:06Z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1205369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