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48" roundtripDataSignature="AMtx7mglBq/esnrfFmjPtik82uC7N38wS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20" Type="http://schemas.openxmlformats.org/officeDocument/2006/relationships/slide" Target="slides/slide1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22" Type="http://schemas.openxmlformats.org/officeDocument/2006/relationships/slide" Target="slides/slide18.xml"/><Relationship Id="rId44" Type="http://schemas.openxmlformats.org/officeDocument/2006/relationships/slide" Target="slides/slide40.xml"/><Relationship Id="rId21" Type="http://schemas.openxmlformats.org/officeDocument/2006/relationships/slide" Target="slides/slide17.xml"/><Relationship Id="rId43" Type="http://schemas.openxmlformats.org/officeDocument/2006/relationships/slide" Target="slides/slide39.xml"/><Relationship Id="rId24" Type="http://schemas.openxmlformats.org/officeDocument/2006/relationships/slide" Target="slides/slide20.xml"/><Relationship Id="rId46" Type="http://schemas.openxmlformats.org/officeDocument/2006/relationships/slide" Target="slides/slide42.xml"/><Relationship Id="rId23" Type="http://schemas.openxmlformats.org/officeDocument/2006/relationships/slide" Target="slides/slide19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8" Type="http://customschemas.google.com/relationships/presentationmetadata" Target="metadata"/><Relationship Id="rId25" Type="http://schemas.openxmlformats.org/officeDocument/2006/relationships/slide" Target="slides/slide21.xml"/><Relationship Id="rId47" Type="http://schemas.openxmlformats.org/officeDocument/2006/relationships/slide" Target="slides/slide43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slide" Target="slides/slide35.xml"/><Relationship Id="rId16" Type="http://schemas.openxmlformats.org/officeDocument/2006/relationships/slide" Target="slides/slide12.xml"/><Relationship Id="rId38" Type="http://schemas.openxmlformats.org/officeDocument/2006/relationships/slide" Target="slides/slide34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" name="Google Shape;2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>
                <a:latin typeface="Arial"/>
                <a:ea typeface="Arial"/>
                <a:cs typeface="Arial"/>
                <a:sym typeface="Arial"/>
              </a:rPr>
              <a:t>Цель</a:t>
            </a:r>
            <a:r>
              <a:rPr lang="ru-RU" sz="1200">
                <a:latin typeface="Arial"/>
                <a:ea typeface="Arial"/>
                <a:cs typeface="Arial"/>
                <a:sym typeface="Arial"/>
              </a:rPr>
              <a:t>: знакомство со звуком [м], его характеристиками и способом его обозначения на письме с помощью букв М, м.</a:t>
            </a:r>
            <a:br>
              <a:rPr lang="ru-RU" sz="1200">
                <a:latin typeface="Arial"/>
                <a:ea typeface="Arial"/>
                <a:cs typeface="Arial"/>
                <a:sym typeface="Arial"/>
              </a:rPr>
            </a:br>
            <a:r>
              <a:rPr b="1" lang="ru-RU" sz="1200">
                <a:latin typeface="Arial"/>
                <a:ea typeface="Arial"/>
                <a:cs typeface="Arial"/>
                <a:sym typeface="Arial"/>
              </a:rPr>
              <a:t>Тип урока: </a:t>
            </a:r>
            <a:r>
              <a:rPr lang="ru-RU" sz="1200">
                <a:latin typeface="Arial"/>
                <a:ea typeface="Arial"/>
                <a:cs typeface="Arial"/>
                <a:sym typeface="Arial"/>
              </a:rPr>
              <a:t>Открытие новых знаний.</a:t>
            </a:r>
            <a:br>
              <a:rPr lang="ru-RU" sz="1200">
                <a:latin typeface="Arial"/>
                <a:ea typeface="Arial"/>
                <a:cs typeface="Arial"/>
                <a:sym typeface="Arial"/>
              </a:rPr>
            </a:b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200">
                <a:latin typeface="Arial"/>
                <a:ea typeface="Arial"/>
                <a:cs typeface="Arial"/>
                <a:sym typeface="Arial"/>
              </a:rPr>
              <a:t>Учебник: Азбука. 1 класс. Учеб. для общеобразоват. учреждений. В 2 ч. Ч. 1 /[В. Г. Горецкий, В. А. Кирюшкин, Л. А. Виноградская, М. В. Бойкина].М. Просвещение, 2011. - 84-90 с. : ил.(Школа России)</a:t>
            </a:r>
            <a:endParaRPr sz="1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1" name="Google Shape;401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магазине Соня и Гриша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открыли список и прочитали, какие продукты им нужно купить.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К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акие продукты вы видите на картинке?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Масло,малина,молоко,мука).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4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2" name="Google Shape;412;p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Что есть общего у этих слов?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 (В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се слова начинаются со звука [м]).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4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55b77c2f03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g255b77c2f03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Проверка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Все верно. Все названия продуктов начинаются с этого звука.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</p:txBody>
      </p:sp>
      <p:sp>
        <p:nvSpPr>
          <p:cNvPr id="428" name="Google Shape;428;g255b77c2f03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3" name="Google Shape;443;p4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Соня и Гриша собираются взять корзинку. Но нужно выбрать верную корзинку для наших продуктов.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Давайте еще раз произнесем звук [м].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Можно ли его спеть? Легко ли проходит воздух? Обратите внимание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губы сомкнуты, воздух встречает препятствие. Значит, звук [м] какой?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Согласный).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Какая же нам подойдет корзинка?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Левая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—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гласны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е, правая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—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согласны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е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(Правая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4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4" name="Google Shape;484;p4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Проверка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4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1" name="Google Shape;521;p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Открытие новых знаний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Соня и Гриша поместили продукты в нужную корзину и перед выходом решили проверить, все ли продукты на месте. Увидели в самом низу списка еще один продукт. Что это за продукт? (Мёд).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М-м-м-м какое вкусное слово. Давайте попробуем еще раз произнести слово «мёд», какой первый звук слышим? ([м’], звук мягкий).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Давайте попробуем привести пример, где мы еще слышим звук [м’] (миска, мел, мармелад (отметить, что в слове «мармелад» есть звуки [м], [м']).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4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255b77c2f03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7" name="Google Shape;537;g255b77c2f03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Давайте проверим, все ли теперь продукты на месте. Чтобы проверить это, соотнесите схемы с картинкой.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</p:txBody>
      </p:sp>
      <p:sp>
        <p:nvSpPr>
          <p:cNvPr id="538" name="Google Shape;538;g255b77c2f03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1" name="Google Shape;561;p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Проверка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4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255b77c2f03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7" name="Google Shape;577;g255b77c2f03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Соотнесите схемы с картинкой.  </a:t>
            </a:r>
            <a:endParaRPr b="1"/>
          </a:p>
        </p:txBody>
      </p:sp>
      <p:sp>
        <p:nvSpPr>
          <p:cNvPr id="578" name="Google Shape;578;g255b77c2f03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4" name="Google Shape;604;p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Проверка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5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2" name="Google Shape;622;p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Соотнесите схемы с картинкой.  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5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0" name="Google Shape;650;p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Проверка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Google Shape;651;p5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8" name="Google Shape;668;p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Соотнесите схемы с картинкой.  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9" name="Google Shape;669;p5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1" name="Google Shape;691;p5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Проверка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2" name="Google Shape;692;p5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3" name="Google Shape;703;p5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Соотнесите схемы с картинкой.  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4" name="Google Shape;704;p5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0" name="Google Shape;730;p5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Проверка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1" name="Google Shape;731;p5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5" name="Google Shape;745;p5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Проверка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5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6" name="Google Shape;766;p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Какой мы можем сделать вывод? (Что согласный звук бывает твердым [м] и мягким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[м’]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).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7" name="Google Shape;767;p5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4" name="Google Shape;804;p6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А какой же буквой обозначаются звуки [м] и [м’]? Найдите на картинке правильный вариант.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p6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0" name="Google Shape;850;p6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Проверка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1" name="Google Shape;851;p6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Организационный момент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Учитель читает стихотворение. Предлагает проверить, все ли готово к уроку (учебник, тетрадь, ручка и т.д.)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Прозвенел звонок веселый.</a:t>
            </a:r>
            <a:endParaRPr i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Мы начать урок готовы.</a:t>
            </a:r>
            <a:endParaRPr i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Будем слушать, рассуждать</a:t>
            </a:r>
            <a:endParaRPr i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</a:t>
            </a:r>
            <a:r>
              <a:rPr i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друг другу помогать.</a:t>
            </a:r>
            <a:endParaRPr i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0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2" name="Google Shape;892;p6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Мы же выбрали одну букву, а почему их стало две?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 (О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дна заглавная, а вторая строчная).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 когда мы используем большую, а когда — маленькую букву?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Приведите примеры, когда употребляется заглавная буква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«М»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6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5" name="Google Shape;935;p6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Открытие новых знаний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выходе из магазина Заврики заметили холодильник.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 Посмотрите на картинку и найдите букву «М». Посчитайте, сколько букв «М» тут спряталось.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36" name="Google Shape;936;p6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0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p6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2" name="Google Shape;942;p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Подготовка к письму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Учитель напоминает о правильной посадке за партой, как правильно держать ручку и карандаш при письме.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8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Google Shape;949;p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0" name="Google Shape;950;p6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Пальчиковая гимнастика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В качестве подготовительной работы вы можете использовать следующие упражнения: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обозначить букву в воздухе левой и правой рукой, двумя руками, ногами;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провести по контуру буквы пальцами;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сложить из пальцев букву.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1" name="Google Shape;951;p6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g2562b02595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2" name="Google Shape;992;g2562b02595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Письмо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Письмо заглавной буквы.</a:t>
            </a:r>
            <a:endParaRPr b="1"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93" name="Google Shape;993;g2562b025957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9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Google Shape;1020;g2562b025957_0_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1" name="Google Shape;1021;g2562b025957_0_4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Письмо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Письмо строчной буквы.</a:t>
            </a:r>
            <a:endParaRPr b="1"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22" name="Google Shape;1022;g2562b025957_0_4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5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7" name="Google Shape;104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Физкультминутка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Хлопнуть/топнуть/прыгнуть, когда слышите звук [м], [м’].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Слова: комар, мел, зонт, тишина, море, поле, комок, камин.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2" name="Shape 1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Google Shape;1053;p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4" name="Google Shape;1054;p6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Закрепление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Какая красивая буква. Она похожа на крыши домов. А какие еще есть слова с этой буквой?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Вставьте пропущенную букву «М». А давайте попробуем составить предложение с каждым из этих слов.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6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0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p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2" name="Google Shape;1092;p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Проверка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3" name="Google Shape;1093;p6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8" name="Shape 1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Google Shape;1129;p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0" name="Google Shape;1130;p6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Закрепление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Соня и Гриша принесли продукты домой, и Ба начала их учить готовить ее фирменный пирог с малиной. Перед вами часть этого рецепта. Сколько раз встретилась вам в тексте буква «М»? (11 раз).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6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Актуализация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Гриша и Соня собираются сделать подарок своему другу Степе.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 Как вы думаете, что они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придумали для Степы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3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5" name="Shape 1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6" name="Google Shape;1186;p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7" name="Google Shape;1187;p6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Проверка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8" name="Google Shape;1188;p6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2" name="Shape 1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" name="Google Shape;1243;p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4" name="Google Shape;1244;p7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latin typeface="Arial"/>
                <a:ea typeface="Arial"/>
                <a:cs typeface="Arial"/>
                <a:sym typeface="Arial"/>
              </a:rPr>
              <a:t>Рефлексия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Соня и Гриша подарили подарок другу, и он остался очень доволен им.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5" name="Google Shape;1245;p7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2" name="Shape 1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3" name="Google Shape;1303;p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4" name="Google Shape;1304;p7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Подведение итогов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Что теперь Гриша и Соня знают о букве М?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Что они умеют делать?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5" name="Google Shape;1305;p7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0" name="Shape 1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Google Shape;1311;p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2" name="Google Shape;1312;p7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Рефлексия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Покажите большой палец, если вы поняли тему урока.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Указательный, если над этой темой ещё нужно поработать.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Мизинец, если тема совсем не поддаётся.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13" name="Google Shape;1313;p7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Самоопределение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В коробке будет один из этих предметов.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— Давайте их назовём.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3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3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Самоопределение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Найдите слово, которое подходит под схему и узнаете какой подарок придумали Гриша с Соней.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Давайте посчитаем, сколько слогов в этой схеме?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Н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 какой слог падает ударение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?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К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акие здесь есть звуки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?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3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" name="Google Shape;226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Самоопределение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П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очему именно это слово подходит под эту схему?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27" name="Google Shape;227;p3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Открытие новых знаний 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Гриша и Соня знают, что Степа любит пироги, но не знают, как приготовить пирог.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latin typeface="Arial"/>
                <a:ea typeface="Arial"/>
                <a:cs typeface="Arial"/>
                <a:sym typeface="Arial"/>
              </a:rPr>
              <a:t>— Они решили спросить у Ба, как готовить ее фирменный пирог. Она нашла рецепт, но у нее не хватает нужных продуктов.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А где же купить продукты? (В магазине).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Ба написала список продуктов, которые понадобятся для приготовления вкуснейшего пирога.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4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Открытие новых знаний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Гриша и Соня отправились в магазин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. Ч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тобы добраться, до магазина нам нужно назвать как можно больше слов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которых присутствует звук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[м].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Ребята первого ряда, назовите слова, начинающиеся на звук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[м]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Только не повторяйтесь (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Н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апример: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м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ама, машина, медведь).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Ребята второго ряда, назовите слова, в которых звук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[м]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спрятался в середине (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Н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апример: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к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омарик, лимонад, домино).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rgbClr val="1D1C1D"/>
                </a:solidFill>
                <a:latin typeface="Arial"/>
                <a:ea typeface="Arial"/>
                <a:cs typeface="Arial"/>
                <a:sym typeface="Arial"/>
              </a:rPr>
              <a:t>— 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Ребята третьего ряда, назовите слова, в которых звук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[м]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есть в конце слова (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Н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апример: </a:t>
            </a:r>
            <a:r>
              <a:rPr lang="ru-RU">
                <a:latin typeface="Arial"/>
                <a:ea typeface="Arial"/>
                <a:cs typeface="Arial"/>
                <a:sym typeface="Arial"/>
              </a:rPr>
              <a:t>д</a:t>
            </a:r>
            <a:r>
              <a:rPr lang="ru-RU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ом, сам, ком).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4" name="Google Shape;284;p4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" type="blank">
  <p:cSld name="BLANK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лайд 02 (Цвет)">
  <p:cSld name="Слайд 02 (Цвет)">
    <p:bg>
      <p:bgPr>
        <a:solidFill>
          <a:srgbClr val="FFCAF5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3"/>
          <p:cNvSpPr/>
          <p:nvPr/>
        </p:nvSpPr>
        <p:spPr>
          <a:xfrm>
            <a:off x="279401" y="222251"/>
            <a:ext cx="11633199" cy="6413499"/>
          </a:xfrm>
          <a:prstGeom prst="roundRect">
            <a:avLst>
              <a:gd fmla="val 634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33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6" name="Google Shape;16;p33"/>
          <p:cNvSpPr txBox="1"/>
          <p:nvPr>
            <p:ph type="title"/>
          </p:nvPr>
        </p:nvSpPr>
        <p:spPr>
          <a:xfrm>
            <a:off x="695325" y="794863"/>
            <a:ext cx="10786110" cy="7017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7" name="Google Shape;17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379450" y="625700"/>
            <a:ext cx="1117225" cy="17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лайд 01">
  <p:cSld name="Слайд 01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4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 and body 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6"/>
          <p:cNvSpPr txBox="1"/>
          <p:nvPr>
            <p:ph idx="12" type="sldNum"/>
          </p:nvPr>
        </p:nvSpPr>
        <p:spPr>
          <a:xfrm>
            <a:off x="10851505" y="584992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1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25590661f1b_0_65"/>
          <p:cNvSpPr txBox="1"/>
          <p:nvPr>
            <p:ph idx="12" type="sldNum"/>
          </p:nvPr>
        </p:nvSpPr>
        <p:spPr>
          <a:xfrm>
            <a:off x="10991811" y="5980556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4" name="Google Shape;24;g25590661f1b_0_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33777" y="313567"/>
            <a:ext cx="1489633" cy="2325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1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1" name="Google Shape;11;p3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379450" y="625700"/>
            <a:ext cx="1117225" cy="1744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504">
          <p15:clr>
            <a:srgbClr val="F26B43"/>
          </p15:clr>
        </p15:guide>
        <p15:guide id="2" pos="438">
          <p15:clr>
            <a:srgbClr val="F26B43"/>
          </p15:clr>
        </p15:guide>
        <p15:guide id="3" pos="7242">
          <p15:clr>
            <a:srgbClr val="F26B43"/>
          </p15:clr>
        </p15:guide>
        <p15:guide id="4" orient="horz" pos="397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3.png"/><Relationship Id="rId7" Type="http://schemas.openxmlformats.org/officeDocument/2006/relationships/image" Target="../media/image2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3.png"/><Relationship Id="rId7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3.png"/><Relationship Id="rId7" Type="http://schemas.openxmlformats.org/officeDocument/2006/relationships/image" Target="../media/image22.png"/><Relationship Id="rId8" Type="http://schemas.openxmlformats.org/officeDocument/2006/relationships/image" Target="../media/image2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3.png"/><Relationship Id="rId7" Type="http://schemas.openxmlformats.org/officeDocument/2006/relationships/image" Target="../media/image22.png"/><Relationship Id="rId8" Type="http://schemas.openxmlformats.org/officeDocument/2006/relationships/image" Target="../media/image2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3.png"/><Relationship Id="rId7" Type="http://schemas.openxmlformats.org/officeDocument/2006/relationships/image" Target="../media/image22.png"/><Relationship Id="rId8" Type="http://schemas.openxmlformats.org/officeDocument/2006/relationships/image" Target="../media/image2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3.png"/><Relationship Id="rId7" Type="http://schemas.openxmlformats.org/officeDocument/2006/relationships/image" Target="../media/image22.png"/><Relationship Id="rId8" Type="http://schemas.openxmlformats.org/officeDocument/2006/relationships/image" Target="../media/image2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3.png"/><Relationship Id="rId7" Type="http://schemas.openxmlformats.org/officeDocument/2006/relationships/image" Target="../media/image22.png"/><Relationship Id="rId8" Type="http://schemas.openxmlformats.org/officeDocument/2006/relationships/image" Target="../media/image2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Relationship Id="rId4" Type="http://schemas.openxmlformats.org/officeDocument/2006/relationships/image" Target="../media/image32.png"/><Relationship Id="rId5" Type="http://schemas.openxmlformats.org/officeDocument/2006/relationships/image" Target="../media/image27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0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6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1.png"/><Relationship Id="rId4" Type="http://schemas.openxmlformats.org/officeDocument/2006/relationships/image" Target="../media/image14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4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5.png"/><Relationship Id="rId6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5.png"/><Relationship Id="rId6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5.png"/><Relationship Id="rId4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1"/>
          <p:cNvGrpSpPr/>
          <p:nvPr/>
        </p:nvGrpSpPr>
        <p:grpSpPr>
          <a:xfrm flipH="1">
            <a:off x="-1" y="1"/>
            <a:ext cx="12192001" cy="6855436"/>
            <a:chOff x="0" y="1"/>
            <a:chExt cx="12192001" cy="6855436"/>
          </a:xfrm>
        </p:grpSpPr>
        <p:sp>
          <p:nvSpPr>
            <p:cNvPr id="31" name="Google Shape;31;p1"/>
            <p:cNvSpPr/>
            <p:nvPr/>
          </p:nvSpPr>
          <p:spPr>
            <a:xfrm>
              <a:off x="3154" y="1"/>
              <a:ext cx="12188847" cy="6855436"/>
            </a:xfrm>
            <a:custGeom>
              <a:rect b="b" l="l" r="r" t="t"/>
              <a:pathLst>
                <a:path extrusionOk="0" h="6855436" w="13791670">
                  <a:moveTo>
                    <a:pt x="0" y="0"/>
                  </a:moveTo>
                  <a:lnTo>
                    <a:pt x="13791671" y="0"/>
                  </a:lnTo>
                  <a:lnTo>
                    <a:pt x="13791671" y="6855436"/>
                  </a:lnTo>
                  <a:lnTo>
                    <a:pt x="0" y="6855436"/>
                  </a:lnTo>
                  <a:close/>
                </a:path>
              </a:pathLst>
            </a:custGeom>
            <a:solidFill>
              <a:srgbClr val="F9F5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1"/>
            <p:cNvSpPr/>
            <p:nvPr/>
          </p:nvSpPr>
          <p:spPr>
            <a:xfrm>
              <a:off x="1773" y="5581836"/>
              <a:ext cx="2035450" cy="1269068"/>
            </a:xfrm>
            <a:custGeom>
              <a:rect b="b" l="l" r="r" t="t"/>
              <a:pathLst>
                <a:path extrusionOk="0" h="1269068" w="2035450">
                  <a:moveTo>
                    <a:pt x="1331201" y="287467"/>
                  </a:moveTo>
                  <a:cubicBezTo>
                    <a:pt x="544501" y="-204219"/>
                    <a:pt x="37640" y="78969"/>
                    <a:pt x="0" y="101238"/>
                  </a:cubicBezTo>
                  <a:lnTo>
                    <a:pt x="0" y="1269068"/>
                  </a:lnTo>
                  <a:lnTo>
                    <a:pt x="2032766" y="1269068"/>
                  </a:lnTo>
                  <a:cubicBezTo>
                    <a:pt x="2044984" y="1164819"/>
                    <a:pt x="2045575" y="734026"/>
                    <a:pt x="1331201" y="287467"/>
                  </a:cubicBezTo>
                  <a:close/>
                </a:path>
              </a:pathLst>
            </a:custGeom>
            <a:solidFill>
              <a:srgbClr val="6E56E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"/>
            <p:cNvSpPr/>
            <p:nvPr/>
          </p:nvSpPr>
          <p:spPr>
            <a:xfrm>
              <a:off x="1724380" y="5546256"/>
              <a:ext cx="291535" cy="262318"/>
            </a:xfrm>
            <a:custGeom>
              <a:rect b="b" l="l" r="r" t="t"/>
              <a:pathLst>
                <a:path extrusionOk="0" h="262318" w="291535">
                  <a:moveTo>
                    <a:pt x="114075" y="3205"/>
                  </a:moveTo>
                  <a:cubicBezTo>
                    <a:pt x="197632" y="17985"/>
                    <a:pt x="258330" y="95433"/>
                    <a:pt x="284343" y="164407"/>
                  </a:cubicBezTo>
                  <a:cubicBezTo>
                    <a:pt x="294787" y="192588"/>
                    <a:pt x="295773" y="232199"/>
                    <a:pt x="274292" y="249935"/>
                  </a:cubicBezTo>
                  <a:cubicBezTo>
                    <a:pt x="248161" y="267809"/>
                    <a:pt x="213339" y="266193"/>
                    <a:pt x="188961" y="245994"/>
                  </a:cubicBezTo>
                  <a:cubicBezTo>
                    <a:pt x="169254" y="226287"/>
                    <a:pt x="92398" y="142927"/>
                    <a:pt x="59684" y="129723"/>
                  </a:cubicBezTo>
                  <a:cubicBezTo>
                    <a:pt x="26971" y="116519"/>
                    <a:pt x="-9684" y="76908"/>
                    <a:pt x="2337" y="41239"/>
                  </a:cubicBezTo>
                  <a:cubicBezTo>
                    <a:pt x="14358" y="5570"/>
                    <a:pt x="58108" y="-6452"/>
                    <a:pt x="114075" y="3205"/>
                  </a:cubicBezTo>
                  <a:close/>
                </a:path>
              </a:pathLst>
            </a:custGeom>
            <a:solidFill>
              <a:srgbClr val="3B20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1"/>
            <p:cNvSpPr/>
            <p:nvPr/>
          </p:nvSpPr>
          <p:spPr>
            <a:xfrm>
              <a:off x="805619" y="5048263"/>
              <a:ext cx="330703" cy="202571"/>
            </a:xfrm>
            <a:custGeom>
              <a:rect b="b" l="l" r="r" t="t"/>
              <a:pathLst>
                <a:path extrusionOk="0" h="202571" w="330703">
                  <a:moveTo>
                    <a:pt x="294025" y="70011"/>
                  </a:moveTo>
                  <a:cubicBezTo>
                    <a:pt x="330679" y="113367"/>
                    <a:pt x="342307" y="157313"/>
                    <a:pt x="317673" y="185691"/>
                  </a:cubicBezTo>
                  <a:cubicBezTo>
                    <a:pt x="293039" y="214069"/>
                    <a:pt x="240422" y="202639"/>
                    <a:pt x="212241" y="180961"/>
                  </a:cubicBezTo>
                  <a:cubicBezTo>
                    <a:pt x="184060" y="159284"/>
                    <a:pt x="74293" y="134847"/>
                    <a:pt x="46506" y="127950"/>
                  </a:cubicBezTo>
                  <a:cubicBezTo>
                    <a:pt x="16737" y="116894"/>
                    <a:pt x="-2142" y="87491"/>
                    <a:pt x="195" y="55822"/>
                  </a:cubicBezTo>
                  <a:cubicBezTo>
                    <a:pt x="4530" y="28233"/>
                    <a:pt x="39609" y="9117"/>
                    <a:pt x="68972" y="3993"/>
                  </a:cubicBezTo>
                  <a:cubicBezTo>
                    <a:pt x="141690" y="-8028"/>
                    <a:pt x="238845" y="5176"/>
                    <a:pt x="294025" y="70011"/>
                  </a:cubicBezTo>
                  <a:close/>
                </a:path>
              </a:pathLst>
            </a:custGeom>
            <a:solidFill>
              <a:srgbClr val="3B20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1"/>
            <p:cNvSpPr/>
            <p:nvPr/>
          </p:nvSpPr>
          <p:spPr>
            <a:xfrm>
              <a:off x="377351" y="5535093"/>
              <a:ext cx="706014" cy="705939"/>
            </a:xfrm>
            <a:custGeom>
              <a:rect b="b" l="l" r="r" t="t"/>
              <a:pathLst>
                <a:path extrusionOk="0" h="705939" w="706014">
                  <a:moveTo>
                    <a:pt x="531530" y="48461"/>
                  </a:moveTo>
                  <a:cubicBezTo>
                    <a:pt x="699685" y="147055"/>
                    <a:pt x="756074" y="363299"/>
                    <a:pt x="657481" y="531457"/>
                  </a:cubicBezTo>
                  <a:cubicBezTo>
                    <a:pt x="558885" y="699617"/>
                    <a:pt x="342640" y="755998"/>
                    <a:pt x="174485" y="657404"/>
                  </a:cubicBezTo>
                  <a:cubicBezTo>
                    <a:pt x="6474" y="558889"/>
                    <a:pt x="-49989" y="342922"/>
                    <a:pt x="48317" y="174782"/>
                  </a:cubicBezTo>
                  <a:cubicBezTo>
                    <a:pt x="146856" y="6466"/>
                    <a:pt x="363184" y="-50093"/>
                    <a:pt x="531499" y="48442"/>
                  </a:cubicBezTo>
                  <a:cubicBezTo>
                    <a:pt x="531509" y="48442"/>
                    <a:pt x="531520" y="48461"/>
                    <a:pt x="531530" y="484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1"/>
            <p:cNvSpPr/>
            <p:nvPr/>
          </p:nvSpPr>
          <p:spPr>
            <a:xfrm>
              <a:off x="1114339" y="5909214"/>
              <a:ext cx="706014" cy="705944"/>
            </a:xfrm>
            <a:custGeom>
              <a:rect b="b" l="l" r="r" t="t"/>
              <a:pathLst>
                <a:path extrusionOk="0" h="705944" w="706014">
                  <a:moveTo>
                    <a:pt x="531384" y="48377"/>
                  </a:moveTo>
                  <a:cubicBezTo>
                    <a:pt x="699586" y="146891"/>
                    <a:pt x="756080" y="363116"/>
                    <a:pt x="657567" y="531314"/>
                  </a:cubicBezTo>
                  <a:cubicBezTo>
                    <a:pt x="559052" y="699512"/>
                    <a:pt x="342834" y="756012"/>
                    <a:pt x="174631" y="657497"/>
                  </a:cubicBezTo>
                  <a:cubicBezTo>
                    <a:pt x="6482" y="559002"/>
                    <a:pt x="-50039" y="342896"/>
                    <a:pt x="48368" y="174698"/>
                  </a:cubicBezTo>
                  <a:cubicBezTo>
                    <a:pt x="146908" y="6500"/>
                    <a:pt x="363110" y="-50059"/>
                    <a:pt x="531384" y="483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1"/>
            <p:cNvSpPr/>
            <p:nvPr/>
          </p:nvSpPr>
          <p:spPr>
            <a:xfrm>
              <a:off x="1427086" y="6069066"/>
              <a:ext cx="333098" cy="333097"/>
            </a:xfrm>
            <a:custGeom>
              <a:rect b="b" l="l" r="r" t="t"/>
              <a:pathLst>
                <a:path extrusionOk="0" h="333097" w="333098">
                  <a:moveTo>
                    <a:pt x="251153" y="23123"/>
                  </a:moveTo>
                  <a:cubicBezTo>
                    <a:pt x="330367" y="69847"/>
                    <a:pt x="356705" y="171949"/>
                    <a:pt x="309980" y="251151"/>
                  </a:cubicBezTo>
                  <a:cubicBezTo>
                    <a:pt x="263257" y="330373"/>
                    <a:pt x="161161" y="356701"/>
                    <a:pt x="81947" y="309977"/>
                  </a:cubicBezTo>
                  <a:cubicBezTo>
                    <a:pt x="2846" y="263330"/>
                    <a:pt x="-23549" y="161445"/>
                    <a:pt x="22947" y="82244"/>
                  </a:cubicBezTo>
                  <a:cubicBezTo>
                    <a:pt x="69511" y="2943"/>
                    <a:pt x="171551" y="-23622"/>
                    <a:pt x="250859" y="22946"/>
                  </a:cubicBezTo>
                  <a:cubicBezTo>
                    <a:pt x="250958" y="23005"/>
                    <a:pt x="251056" y="23063"/>
                    <a:pt x="251153" y="23123"/>
                  </a:cubicBezTo>
                  <a:close/>
                </a:path>
              </a:pathLst>
            </a:custGeom>
            <a:solidFill>
              <a:srgbClr val="3B20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1"/>
            <p:cNvSpPr/>
            <p:nvPr/>
          </p:nvSpPr>
          <p:spPr>
            <a:xfrm>
              <a:off x="690392" y="5695191"/>
              <a:ext cx="333099" cy="333025"/>
            </a:xfrm>
            <a:custGeom>
              <a:rect b="b" l="l" r="r" t="t"/>
              <a:pathLst>
                <a:path extrusionOk="0" h="333025" w="333099">
                  <a:moveTo>
                    <a:pt x="251006" y="22961"/>
                  </a:moveTo>
                  <a:cubicBezTo>
                    <a:pt x="330269" y="69607"/>
                    <a:pt x="356710" y="171669"/>
                    <a:pt x="310066" y="250930"/>
                  </a:cubicBezTo>
                  <a:cubicBezTo>
                    <a:pt x="263423" y="330191"/>
                    <a:pt x="161356" y="356638"/>
                    <a:pt x="82092" y="309992"/>
                  </a:cubicBezTo>
                  <a:cubicBezTo>
                    <a:pt x="2855" y="263365"/>
                    <a:pt x="-23600" y="161343"/>
                    <a:pt x="22997" y="82082"/>
                  </a:cubicBezTo>
                  <a:cubicBezTo>
                    <a:pt x="69693" y="2879"/>
                    <a:pt x="171704" y="-23587"/>
                    <a:pt x="251006" y="22961"/>
                  </a:cubicBezTo>
                  <a:close/>
                </a:path>
              </a:pathLst>
            </a:custGeom>
            <a:solidFill>
              <a:srgbClr val="3B20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1"/>
            <p:cNvSpPr/>
            <p:nvPr/>
          </p:nvSpPr>
          <p:spPr>
            <a:xfrm>
              <a:off x="180909" y="5164782"/>
              <a:ext cx="2004584" cy="1648367"/>
            </a:xfrm>
            <a:custGeom>
              <a:rect b="b" l="l" r="r" t="t"/>
              <a:pathLst>
                <a:path extrusionOk="0" h="1648367" w="2004584">
                  <a:moveTo>
                    <a:pt x="256189" y="0"/>
                  </a:moveTo>
                  <a:lnTo>
                    <a:pt x="229585" y="276882"/>
                  </a:lnTo>
                  <a:lnTo>
                    <a:pt x="225643" y="279838"/>
                  </a:lnTo>
                  <a:lnTo>
                    <a:pt x="61682" y="228206"/>
                  </a:lnTo>
                  <a:lnTo>
                    <a:pt x="97548" y="412268"/>
                  </a:lnTo>
                  <a:cubicBezTo>
                    <a:pt x="89863" y="423502"/>
                    <a:pt x="82374" y="434931"/>
                    <a:pt x="75280" y="446953"/>
                  </a:cubicBezTo>
                  <a:cubicBezTo>
                    <a:pt x="-78032" y="709192"/>
                    <a:pt x="10273" y="1046062"/>
                    <a:pt x="272514" y="1199382"/>
                  </a:cubicBezTo>
                  <a:cubicBezTo>
                    <a:pt x="419005" y="1285027"/>
                    <a:pt x="596826" y="1298251"/>
                    <a:pt x="754379" y="1235228"/>
                  </a:cubicBezTo>
                  <a:cubicBezTo>
                    <a:pt x="829939" y="1529334"/>
                    <a:pt x="1129614" y="1706499"/>
                    <a:pt x="1423722" y="1630943"/>
                  </a:cubicBezTo>
                  <a:cubicBezTo>
                    <a:pt x="1565619" y="1594485"/>
                    <a:pt x="1687098" y="1502907"/>
                    <a:pt x="1761204" y="1376527"/>
                  </a:cubicBezTo>
                  <a:cubicBezTo>
                    <a:pt x="1782811" y="1339202"/>
                    <a:pt x="1800066" y="1299532"/>
                    <a:pt x="1812639" y="1258285"/>
                  </a:cubicBezTo>
                  <a:lnTo>
                    <a:pt x="1982907" y="1141226"/>
                  </a:lnTo>
                  <a:lnTo>
                    <a:pt x="1835105" y="1066143"/>
                  </a:lnTo>
                  <a:cubicBezTo>
                    <a:pt x="1835105" y="1061414"/>
                    <a:pt x="1835105" y="1056881"/>
                    <a:pt x="1835105" y="1052151"/>
                  </a:cubicBezTo>
                  <a:lnTo>
                    <a:pt x="2004584" y="842076"/>
                  </a:lnTo>
                  <a:lnTo>
                    <a:pt x="1748395" y="801086"/>
                  </a:lnTo>
                  <a:cubicBezTo>
                    <a:pt x="1605622" y="580250"/>
                    <a:pt x="1326573" y="491254"/>
                    <a:pt x="1082302" y="588645"/>
                  </a:cubicBezTo>
                  <a:cubicBezTo>
                    <a:pt x="1016085" y="328928"/>
                    <a:pt x="772472" y="154620"/>
                    <a:pt x="505284" y="175786"/>
                  </a:cubicBezTo>
                  <a:close/>
                  <a:moveTo>
                    <a:pt x="1464813" y="792808"/>
                  </a:moveTo>
                  <a:cubicBezTo>
                    <a:pt x="1633015" y="891323"/>
                    <a:pt x="1689509" y="1107547"/>
                    <a:pt x="1590996" y="1275746"/>
                  </a:cubicBezTo>
                  <a:cubicBezTo>
                    <a:pt x="1492481" y="1443944"/>
                    <a:pt x="1276263" y="1500443"/>
                    <a:pt x="1108061" y="1401929"/>
                  </a:cubicBezTo>
                  <a:cubicBezTo>
                    <a:pt x="939912" y="1303434"/>
                    <a:pt x="883390" y="1087328"/>
                    <a:pt x="981797" y="919130"/>
                  </a:cubicBezTo>
                  <a:cubicBezTo>
                    <a:pt x="1080337" y="750931"/>
                    <a:pt x="1296539" y="694373"/>
                    <a:pt x="1464813" y="792808"/>
                  </a:cubicBezTo>
                  <a:close/>
                  <a:moveTo>
                    <a:pt x="727972" y="418378"/>
                  </a:moveTo>
                  <a:cubicBezTo>
                    <a:pt x="896127" y="516971"/>
                    <a:pt x="952516" y="733215"/>
                    <a:pt x="853923" y="901374"/>
                  </a:cubicBezTo>
                  <a:cubicBezTo>
                    <a:pt x="755327" y="1069533"/>
                    <a:pt x="539081" y="1125914"/>
                    <a:pt x="370926" y="1027320"/>
                  </a:cubicBezTo>
                  <a:cubicBezTo>
                    <a:pt x="202915" y="928806"/>
                    <a:pt x="146453" y="712838"/>
                    <a:pt x="244759" y="544699"/>
                  </a:cubicBezTo>
                  <a:cubicBezTo>
                    <a:pt x="343439" y="376520"/>
                    <a:pt x="559758" y="320139"/>
                    <a:pt x="727972" y="418771"/>
                  </a:cubicBezTo>
                  <a:close/>
                </a:path>
              </a:pathLst>
            </a:custGeom>
            <a:solidFill>
              <a:srgbClr val="644E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1"/>
            <p:cNvSpPr/>
            <p:nvPr/>
          </p:nvSpPr>
          <p:spPr>
            <a:xfrm>
              <a:off x="0" y="4171161"/>
              <a:ext cx="778816" cy="1093141"/>
            </a:xfrm>
            <a:custGeom>
              <a:rect b="b" l="l" r="r" t="t"/>
              <a:pathLst>
                <a:path extrusionOk="0" h="1093141" w="778816">
                  <a:moveTo>
                    <a:pt x="608352" y="0"/>
                  </a:moveTo>
                  <a:cubicBezTo>
                    <a:pt x="562555" y="11588"/>
                    <a:pt x="517369" y="25461"/>
                    <a:pt x="472965" y="41582"/>
                  </a:cubicBezTo>
                  <a:cubicBezTo>
                    <a:pt x="300538" y="103343"/>
                    <a:pt x="140409" y="195137"/>
                    <a:pt x="0" y="312748"/>
                  </a:cubicBezTo>
                  <a:lnTo>
                    <a:pt x="0" y="1093141"/>
                  </a:lnTo>
                  <a:cubicBezTo>
                    <a:pt x="94396" y="945931"/>
                    <a:pt x="453259" y="528933"/>
                    <a:pt x="778816" y="363986"/>
                  </a:cubicBezTo>
                  <a:close/>
                </a:path>
              </a:pathLst>
            </a:custGeom>
            <a:solidFill>
              <a:srgbClr val="6E56E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1"/>
            <p:cNvSpPr/>
            <p:nvPr/>
          </p:nvSpPr>
          <p:spPr>
            <a:xfrm>
              <a:off x="608351" y="3919230"/>
              <a:ext cx="514941" cy="641940"/>
            </a:xfrm>
            <a:custGeom>
              <a:rect b="b" l="l" r="r" t="t"/>
              <a:pathLst>
                <a:path extrusionOk="0" h="641940" w="514941">
                  <a:moveTo>
                    <a:pt x="153911" y="620253"/>
                  </a:moveTo>
                  <a:cubicBezTo>
                    <a:pt x="192540" y="647350"/>
                    <a:pt x="243483" y="649203"/>
                    <a:pt x="283976" y="624983"/>
                  </a:cubicBezTo>
                  <a:cubicBezTo>
                    <a:pt x="313418" y="605158"/>
                    <a:pt x="332773" y="573508"/>
                    <a:pt x="336988" y="538273"/>
                  </a:cubicBezTo>
                  <a:lnTo>
                    <a:pt x="191551" y="408010"/>
                  </a:lnTo>
                  <a:lnTo>
                    <a:pt x="514941" y="32397"/>
                  </a:lnTo>
                  <a:cubicBezTo>
                    <a:pt x="320544" y="-52777"/>
                    <a:pt x="93913" y="35786"/>
                    <a:pt x="8748" y="230175"/>
                  </a:cubicBezTo>
                  <a:cubicBezTo>
                    <a:pt x="5613" y="237348"/>
                    <a:pt x="2694" y="244600"/>
                    <a:pt x="0" y="251931"/>
                  </a:cubicBezTo>
                  <a:close/>
                </a:path>
              </a:pathLst>
            </a:custGeom>
            <a:solidFill>
              <a:srgbClr val="6E56E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1"/>
            <p:cNvSpPr/>
            <p:nvPr/>
          </p:nvSpPr>
          <p:spPr>
            <a:xfrm>
              <a:off x="1538517" y="3524381"/>
              <a:ext cx="754576" cy="447740"/>
            </a:xfrm>
            <a:custGeom>
              <a:rect b="b" l="l" r="r" t="t"/>
              <a:pathLst>
                <a:path extrusionOk="0" h="447740" w="754576">
                  <a:moveTo>
                    <a:pt x="417195" y="447741"/>
                  </a:moveTo>
                  <a:lnTo>
                    <a:pt x="754577" y="0"/>
                  </a:lnTo>
                  <a:lnTo>
                    <a:pt x="0" y="12218"/>
                  </a:lnTo>
                  <a:lnTo>
                    <a:pt x="417195" y="447741"/>
                  </a:lnTo>
                  <a:close/>
                </a:path>
              </a:pathLst>
            </a:custGeom>
            <a:solidFill>
              <a:srgbClr val="596ED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1"/>
            <p:cNvSpPr/>
            <p:nvPr/>
          </p:nvSpPr>
          <p:spPr>
            <a:xfrm>
              <a:off x="2545342" y="5334065"/>
              <a:ext cx="1576157" cy="749846"/>
            </a:xfrm>
            <a:custGeom>
              <a:rect b="b" l="l" r="r" t="t"/>
              <a:pathLst>
                <a:path extrusionOk="0" h="749846" w="1576157">
                  <a:moveTo>
                    <a:pt x="0" y="749847"/>
                  </a:moveTo>
                  <a:lnTo>
                    <a:pt x="692894" y="593965"/>
                  </a:lnTo>
                  <a:lnTo>
                    <a:pt x="1576157" y="0"/>
                  </a:lnTo>
                  <a:lnTo>
                    <a:pt x="841287" y="11232"/>
                  </a:lnTo>
                  <a:lnTo>
                    <a:pt x="0" y="749847"/>
                  </a:lnTo>
                  <a:close/>
                </a:path>
              </a:pathLst>
            </a:custGeom>
            <a:solidFill>
              <a:srgbClr val="FF82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1"/>
            <p:cNvSpPr/>
            <p:nvPr/>
          </p:nvSpPr>
          <p:spPr>
            <a:xfrm>
              <a:off x="781575" y="3451071"/>
              <a:ext cx="2605054" cy="2632840"/>
            </a:xfrm>
            <a:custGeom>
              <a:rect b="b" l="l" r="r" t="t"/>
              <a:pathLst>
                <a:path extrusionOk="0" h="2632840" w="2605054">
                  <a:moveTo>
                    <a:pt x="0" y="882278"/>
                  </a:moveTo>
                  <a:cubicBezTo>
                    <a:pt x="19707" y="882278"/>
                    <a:pt x="1763767" y="2632841"/>
                    <a:pt x="1763767" y="2632841"/>
                  </a:cubicBezTo>
                  <a:lnTo>
                    <a:pt x="2605054" y="1894030"/>
                  </a:lnTo>
                  <a:lnTo>
                    <a:pt x="738614" y="0"/>
                  </a:lnTo>
                  <a:close/>
                </a:path>
              </a:pathLst>
            </a:custGeom>
            <a:solidFill>
              <a:srgbClr val="FFA1F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1"/>
            <p:cNvSpPr/>
            <p:nvPr/>
          </p:nvSpPr>
          <p:spPr>
            <a:xfrm>
              <a:off x="1520189" y="3439050"/>
              <a:ext cx="2592244" cy="1906247"/>
            </a:xfrm>
            <a:custGeom>
              <a:rect b="b" l="l" r="r" t="t"/>
              <a:pathLst>
                <a:path extrusionOk="0" h="1906247" w="2592244">
                  <a:moveTo>
                    <a:pt x="0" y="12021"/>
                  </a:moveTo>
                  <a:lnTo>
                    <a:pt x="1866440" y="1906248"/>
                  </a:lnTo>
                  <a:lnTo>
                    <a:pt x="2592244" y="1892847"/>
                  </a:lnTo>
                  <a:lnTo>
                    <a:pt x="754380" y="0"/>
                  </a:lnTo>
                  <a:lnTo>
                    <a:pt x="0" y="12021"/>
                  </a:lnTo>
                  <a:close/>
                </a:path>
              </a:pathLst>
            </a:custGeom>
            <a:solidFill>
              <a:srgbClr val="E26AE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1"/>
            <p:cNvSpPr/>
            <p:nvPr/>
          </p:nvSpPr>
          <p:spPr>
            <a:xfrm>
              <a:off x="1044465" y="3246908"/>
              <a:ext cx="1230104" cy="224067"/>
            </a:xfrm>
            <a:custGeom>
              <a:rect b="b" l="l" r="r" t="t"/>
              <a:pathLst>
                <a:path extrusionOk="0" h="224067" w="1230104">
                  <a:moveTo>
                    <a:pt x="0" y="46706"/>
                  </a:moveTo>
                  <a:cubicBezTo>
                    <a:pt x="23254" y="39020"/>
                    <a:pt x="510211" y="224068"/>
                    <a:pt x="510211" y="224068"/>
                  </a:cubicBezTo>
                  <a:lnTo>
                    <a:pt x="1230104" y="191748"/>
                  </a:lnTo>
                  <a:lnTo>
                    <a:pt x="772904" y="0"/>
                  </a:lnTo>
                  <a:close/>
                </a:path>
              </a:pathLst>
            </a:custGeom>
            <a:solidFill>
              <a:srgbClr val="FFCAF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1"/>
            <p:cNvSpPr/>
            <p:nvPr/>
          </p:nvSpPr>
          <p:spPr>
            <a:xfrm>
              <a:off x="3386629" y="5330912"/>
              <a:ext cx="849958" cy="528735"/>
            </a:xfrm>
            <a:custGeom>
              <a:rect b="b" l="l" r="r" t="t"/>
              <a:pathLst>
                <a:path extrusionOk="0" h="528735" w="849958">
                  <a:moveTo>
                    <a:pt x="30743" y="528736"/>
                  </a:moveTo>
                  <a:lnTo>
                    <a:pt x="0" y="14386"/>
                  </a:lnTo>
                  <a:lnTo>
                    <a:pt x="730337" y="0"/>
                  </a:lnTo>
                  <a:lnTo>
                    <a:pt x="849958" y="482228"/>
                  </a:lnTo>
                  <a:lnTo>
                    <a:pt x="30743" y="528736"/>
                  </a:lnTo>
                  <a:close/>
                </a:path>
              </a:pathLst>
            </a:custGeom>
            <a:solidFill>
              <a:srgbClr val="FFCAF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1"/>
            <p:cNvSpPr/>
            <p:nvPr/>
          </p:nvSpPr>
          <p:spPr>
            <a:xfrm>
              <a:off x="1884175" y="3515119"/>
              <a:ext cx="1011554" cy="590024"/>
            </a:xfrm>
            <a:custGeom>
              <a:rect b="b" l="l" r="r" t="t"/>
              <a:pathLst>
                <a:path extrusionOk="0" h="590024" w="1011554">
                  <a:moveTo>
                    <a:pt x="0" y="66215"/>
                  </a:moveTo>
                  <a:lnTo>
                    <a:pt x="140116" y="0"/>
                  </a:lnTo>
                  <a:lnTo>
                    <a:pt x="982586" y="276488"/>
                  </a:lnTo>
                  <a:lnTo>
                    <a:pt x="1011555" y="376993"/>
                  </a:lnTo>
                  <a:lnTo>
                    <a:pt x="767386" y="590024"/>
                  </a:lnTo>
                  <a:lnTo>
                    <a:pt x="219732" y="434143"/>
                  </a:lnTo>
                  <a:lnTo>
                    <a:pt x="42567" y="239045"/>
                  </a:lnTo>
                  <a:lnTo>
                    <a:pt x="0" y="66215"/>
                  </a:lnTo>
                  <a:close/>
                </a:path>
              </a:pathLst>
            </a:custGeom>
            <a:solidFill>
              <a:srgbClr val="007EC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1"/>
            <p:cNvSpPr/>
            <p:nvPr/>
          </p:nvSpPr>
          <p:spPr>
            <a:xfrm>
              <a:off x="1913539" y="3417569"/>
              <a:ext cx="530903" cy="665501"/>
            </a:xfrm>
            <a:custGeom>
              <a:rect b="b" l="l" r="r" t="t"/>
              <a:pathLst>
                <a:path extrusionOk="0" h="665501" w="530903">
                  <a:moveTo>
                    <a:pt x="0" y="609928"/>
                  </a:moveTo>
                  <a:lnTo>
                    <a:pt x="52814" y="0"/>
                  </a:lnTo>
                  <a:lnTo>
                    <a:pt x="530904" y="160020"/>
                  </a:lnTo>
                  <a:lnTo>
                    <a:pt x="361819" y="665502"/>
                  </a:lnTo>
                  <a:lnTo>
                    <a:pt x="0" y="609928"/>
                  </a:lnTo>
                  <a:close/>
                </a:path>
              </a:pathLst>
            </a:custGeom>
            <a:solidFill>
              <a:srgbClr val="9C503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1"/>
            <p:cNvSpPr/>
            <p:nvPr/>
          </p:nvSpPr>
          <p:spPr>
            <a:xfrm>
              <a:off x="2224908" y="3573648"/>
              <a:ext cx="706688" cy="685799"/>
            </a:xfrm>
            <a:custGeom>
              <a:rect b="b" l="l" r="r" t="t"/>
              <a:pathLst>
                <a:path extrusionOk="0" h="685799" w="706688">
                  <a:moveTo>
                    <a:pt x="381723" y="685800"/>
                  </a:moveTo>
                  <a:lnTo>
                    <a:pt x="706689" y="166917"/>
                  </a:lnTo>
                  <a:lnTo>
                    <a:pt x="177165" y="0"/>
                  </a:lnTo>
                  <a:lnTo>
                    <a:pt x="0" y="509226"/>
                  </a:lnTo>
                  <a:lnTo>
                    <a:pt x="381723" y="685800"/>
                  </a:lnTo>
                  <a:close/>
                </a:path>
              </a:pathLst>
            </a:custGeom>
            <a:solidFill>
              <a:srgbClr val="9C503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1"/>
            <p:cNvSpPr/>
            <p:nvPr/>
          </p:nvSpPr>
          <p:spPr>
            <a:xfrm>
              <a:off x="1884175" y="3581334"/>
              <a:ext cx="1011948" cy="722600"/>
            </a:xfrm>
            <a:custGeom>
              <a:rect b="b" l="l" r="r" t="t"/>
              <a:pathLst>
                <a:path extrusionOk="0" h="722600" w="1011948">
                  <a:moveTo>
                    <a:pt x="26013" y="448332"/>
                  </a:moveTo>
                  <a:lnTo>
                    <a:pt x="0" y="0"/>
                  </a:lnTo>
                  <a:lnTo>
                    <a:pt x="54785" y="146422"/>
                  </a:lnTo>
                  <a:lnTo>
                    <a:pt x="197660" y="110753"/>
                  </a:lnTo>
                  <a:lnTo>
                    <a:pt x="234906" y="228994"/>
                  </a:lnTo>
                  <a:lnTo>
                    <a:pt x="359060" y="209287"/>
                  </a:lnTo>
                  <a:lnTo>
                    <a:pt x="432763" y="339747"/>
                  </a:lnTo>
                  <a:lnTo>
                    <a:pt x="570712" y="280626"/>
                  </a:lnTo>
                  <a:lnTo>
                    <a:pt x="678902" y="389211"/>
                  </a:lnTo>
                  <a:lnTo>
                    <a:pt x="761869" y="316887"/>
                  </a:lnTo>
                  <a:lnTo>
                    <a:pt x="860403" y="399853"/>
                  </a:lnTo>
                  <a:lnTo>
                    <a:pt x="1011949" y="311566"/>
                  </a:lnTo>
                  <a:lnTo>
                    <a:pt x="730929" y="679297"/>
                  </a:lnTo>
                  <a:cubicBezTo>
                    <a:pt x="730929" y="679297"/>
                    <a:pt x="635547" y="775269"/>
                    <a:pt x="355315" y="681464"/>
                  </a:cubicBezTo>
                  <a:cubicBezTo>
                    <a:pt x="75083" y="587660"/>
                    <a:pt x="26013" y="448332"/>
                    <a:pt x="26013" y="448332"/>
                  </a:cubicBezTo>
                  <a:close/>
                </a:path>
              </a:pathLst>
            </a:custGeom>
            <a:solidFill>
              <a:srgbClr val="54B3E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1"/>
            <p:cNvSpPr/>
            <p:nvPr/>
          </p:nvSpPr>
          <p:spPr>
            <a:xfrm>
              <a:off x="1922791" y="2835062"/>
              <a:ext cx="1112149" cy="1027737"/>
            </a:xfrm>
            <a:custGeom>
              <a:rect b="b" l="l" r="r" t="t"/>
              <a:pathLst>
                <a:path extrusionOk="0" h="1027737" w="1112149">
                  <a:moveTo>
                    <a:pt x="1049205" y="688137"/>
                  </a:moveTo>
                  <a:lnTo>
                    <a:pt x="1036001" y="682224"/>
                  </a:lnTo>
                  <a:cubicBezTo>
                    <a:pt x="912242" y="625272"/>
                    <a:pt x="799519" y="504862"/>
                    <a:pt x="840312" y="361199"/>
                  </a:cubicBezTo>
                  <a:cubicBezTo>
                    <a:pt x="820605" y="269956"/>
                    <a:pt x="846224" y="172407"/>
                    <a:pt x="835188" y="100280"/>
                  </a:cubicBezTo>
                  <a:cubicBezTo>
                    <a:pt x="822576" y="17708"/>
                    <a:pt x="698422" y="-53434"/>
                    <a:pt x="619595" y="55545"/>
                  </a:cubicBezTo>
                  <a:cubicBezTo>
                    <a:pt x="540767" y="164525"/>
                    <a:pt x="659008" y="166101"/>
                    <a:pt x="659008" y="166101"/>
                  </a:cubicBezTo>
                  <a:cubicBezTo>
                    <a:pt x="641923" y="157233"/>
                    <a:pt x="632128" y="138708"/>
                    <a:pt x="634375" y="119593"/>
                  </a:cubicBezTo>
                  <a:cubicBezTo>
                    <a:pt x="638908" y="95353"/>
                    <a:pt x="669059" y="84909"/>
                    <a:pt x="689554" y="87273"/>
                  </a:cubicBezTo>
                  <a:cubicBezTo>
                    <a:pt x="717656" y="93383"/>
                    <a:pt x="738782" y="116657"/>
                    <a:pt x="742171" y="145212"/>
                  </a:cubicBezTo>
                  <a:cubicBezTo>
                    <a:pt x="747689" y="192311"/>
                    <a:pt x="689357" y="233893"/>
                    <a:pt x="661373" y="253600"/>
                  </a:cubicBezTo>
                  <a:cubicBezTo>
                    <a:pt x="462137" y="392730"/>
                    <a:pt x="243587" y="298137"/>
                    <a:pt x="99136" y="411255"/>
                  </a:cubicBezTo>
                  <a:cubicBezTo>
                    <a:pt x="1981" y="486535"/>
                    <a:pt x="-32112" y="612265"/>
                    <a:pt x="34694" y="692078"/>
                  </a:cubicBezTo>
                  <a:cubicBezTo>
                    <a:pt x="84553" y="751199"/>
                    <a:pt x="172642" y="778394"/>
                    <a:pt x="271177" y="751199"/>
                  </a:cubicBezTo>
                  <a:cubicBezTo>
                    <a:pt x="298904" y="798101"/>
                    <a:pt x="338456" y="836904"/>
                    <a:pt x="385871" y="863725"/>
                  </a:cubicBezTo>
                  <a:cubicBezTo>
                    <a:pt x="489529" y="918510"/>
                    <a:pt x="598508" y="873381"/>
                    <a:pt x="598508" y="873381"/>
                  </a:cubicBezTo>
                  <a:cubicBezTo>
                    <a:pt x="598508" y="873381"/>
                    <a:pt x="687781" y="1049167"/>
                    <a:pt x="865340" y="960683"/>
                  </a:cubicBezTo>
                  <a:cubicBezTo>
                    <a:pt x="865340" y="960683"/>
                    <a:pt x="963874" y="1119520"/>
                    <a:pt x="1087436" y="948267"/>
                  </a:cubicBezTo>
                  <a:cubicBezTo>
                    <a:pt x="1137492" y="877126"/>
                    <a:pt x="1104778" y="781547"/>
                    <a:pt x="1049205" y="688137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1"/>
            <p:cNvSpPr/>
            <p:nvPr/>
          </p:nvSpPr>
          <p:spPr>
            <a:xfrm>
              <a:off x="2174638" y="2974559"/>
              <a:ext cx="600742" cy="769239"/>
            </a:xfrm>
            <a:custGeom>
              <a:rect b="b" l="l" r="r" t="t"/>
              <a:pathLst>
                <a:path extrusionOk="0" h="769239" w="600742">
                  <a:moveTo>
                    <a:pt x="587086" y="0"/>
                  </a:moveTo>
                  <a:cubicBezTo>
                    <a:pt x="587086" y="0"/>
                    <a:pt x="594574" y="192930"/>
                    <a:pt x="354544" y="271364"/>
                  </a:cubicBezTo>
                  <a:cubicBezTo>
                    <a:pt x="114514" y="349797"/>
                    <a:pt x="-31908" y="427443"/>
                    <a:pt x="5929" y="579777"/>
                  </a:cubicBezTo>
                  <a:cubicBezTo>
                    <a:pt x="43767" y="732111"/>
                    <a:pt x="267637" y="828084"/>
                    <a:pt x="349617" y="728564"/>
                  </a:cubicBezTo>
                  <a:cubicBezTo>
                    <a:pt x="431598" y="629044"/>
                    <a:pt x="256601" y="513562"/>
                    <a:pt x="368339" y="400641"/>
                  </a:cubicBezTo>
                  <a:cubicBezTo>
                    <a:pt x="480077" y="287720"/>
                    <a:pt x="575459" y="224658"/>
                    <a:pt x="593983" y="131445"/>
                  </a:cubicBezTo>
                  <a:cubicBezTo>
                    <a:pt x="612507" y="38231"/>
                    <a:pt x="587086" y="0"/>
                    <a:pt x="587086" y="0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1"/>
            <p:cNvSpPr/>
            <p:nvPr/>
          </p:nvSpPr>
          <p:spPr>
            <a:xfrm>
              <a:off x="2724834" y="3175963"/>
              <a:ext cx="317049" cy="686035"/>
            </a:xfrm>
            <a:custGeom>
              <a:rect b="b" l="l" r="r" t="t"/>
              <a:pathLst>
                <a:path extrusionOk="0" h="686035" w="317049">
                  <a:moveTo>
                    <a:pt x="62508" y="619585"/>
                  </a:moveTo>
                  <a:cubicBezTo>
                    <a:pt x="118279" y="534648"/>
                    <a:pt x="126950" y="468433"/>
                    <a:pt x="115520" y="417195"/>
                  </a:cubicBezTo>
                  <a:cubicBezTo>
                    <a:pt x="100937" y="352556"/>
                    <a:pt x="56399" y="345068"/>
                    <a:pt x="21124" y="243971"/>
                  </a:cubicBezTo>
                  <a:cubicBezTo>
                    <a:pt x="3545" y="197640"/>
                    <a:pt x="-3214" y="147880"/>
                    <a:pt x="1417" y="98534"/>
                  </a:cubicBezTo>
                  <a:cubicBezTo>
                    <a:pt x="6521" y="63988"/>
                    <a:pt x="17734" y="30625"/>
                    <a:pt x="34525" y="0"/>
                  </a:cubicBezTo>
                  <a:cubicBezTo>
                    <a:pt x="56793" y="22860"/>
                    <a:pt x="16591" y="128095"/>
                    <a:pt x="121038" y="239833"/>
                  </a:cubicBezTo>
                  <a:cubicBezTo>
                    <a:pt x="164590" y="286341"/>
                    <a:pt x="194150" y="278064"/>
                    <a:pt x="257607" y="351177"/>
                  </a:cubicBezTo>
                  <a:cubicBezTo>
                    <a:pt x="274752" y="371435"/>
                    <a:pt x="288527" y="394335"/>
                    <a:pt x="298400" y="418968"/>
                  </a:cubicBezTo>
                  <a:cubicBezTo>
                    <a:pt x="307879" y="442065"/>
                    <a:pt x="313850" y="466442"/>
                    <a:pt x="316136" y="491293"/>
                  </a:cubicBezTo>
                  <a:cubicBezTo>
                    <a:pt x="324807" y="573273"/>
                    <a:pt x="270810" y="666093"/>
                    <a:pt x="194545" y="684026"/>
                  </a:cubicBezTo>
                  <a:cubicBezTo>
                    <a:pt x="128526" y="699595"/>
                    <a:pt x="62508" y="619585"/>
                    <a:pt x="62508" y="619585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1"/>
            <p:cNvSpPr/>
            <p:nvPr/>
          </p:nvSpPr>
          <p:spPr>
            <a:xfrm>
              <a:off x="2481791" y="3518453"/>
              <a:ext cx="189157" cy="192370"/>
            </a:xfrm>
            <a:custGeom>
              <a:rect b="b" l="l" r="r" t="t"/>
              <a:pathLst>
                <a:path extrusionOk="0" h="192370" w="189157">
                  <a:moveTo>
                    <a:pt x="80105" y="3958"/>
                  </a:moveTo>
                  <a:lnTo>
                    <a:pt x="104541" y="23664"/>
                  </a:lnTo>
                  <a:cubicBezTo>
                    <a:pt x="109507" y="27980"/>
                    <a:pt x="116326" y="29537"/>
                    <a:pt x="122672" y="27803"/>
                  </a:cubicBezTo>
                  <a:lnTo>
                    <a:pt x="153611" y="19526"/>
                  </a:lnTo>
                  <a:cubicBezTo>
                    <a:pt x="163307" y="14580"/>
                    <a:pt x="175171" y="18422"/>
                    <a:pt x="180137" y="28098"/>
                  </a:cubicBezTo>
                  <a:cubicBezTo>
                    <a:pt x="183467" y="34641"/>
                    <a:pt x="182896" y="42504"/>
                    <a:pt x="178639" y="48495"/>
                  </a:cubicBezTo>
                  <a:lnTo>
                    <a:pt x="166421" y="78055"/>
                  </a:lnTo>
                  <a:cubicBezTo>
                    <a:pt x="163820" y="84105"/>
                    <a:pt x="164411" y="91062"/>
                    <a:pt x="167998" y="96580"/>
                  </a:cubicBezTo>
                  <a:lnTo>
                    <a:pt x="185537" y="123578"/>
                  </a:lnTo>
                  <a:cubicBezTo>
                    <a:pt x="191823" y="132466"/>
                    <a:pt x="189714" y="144763"/>
                    <a:pt x="180826" y="151050"/>
                  </a:cubicBezTo>
                  <a:cubicBezTo>
                    <a:pt x="176826" y="153888"/>
                    <a:pt x="171899" y="155129"/>
                    <a:pt x="167012" y="154518"/>
                  </a:cubicBezTo>
                  <a:lnTo>
                    <a:pt x="135284" y="151956"/>
                  </a:lnTo>
                  <a:cubicBezTo>
                    <a:pt x="128643" y="151523"/>
                    <a:pt x="122179" y="154301"/>
                    <a:pt x="117942" y="159445"/>
                  </a:cubicBezTo>
                  <a:lnTo>
                    <a:pt x="98235" y="184275"/>
                  </a:lnTo>
                  <a:cubicBezTo>
                    <a:pt x="91830" y="193065"/>
                    <a:pt x="79494" y="194996"/>
                    <a:pt x="70704" y="188591"/>
                  </a:cubicBezTo>
                  <a:cubicBezTo>
                    <a:pt x="66664" y="185655"/>
                    <a:pt x="63906" y="181300"/>
                    <a:pt x="62960" y="176393"/>
                  </a:cubicBezTo>
                  <a:lnTo>
                    <a:pt x="55668" y="145256"/>
                  </a:lnTo>
                  <a:cubicBezTo>
                    <a:pt x="54210" y="138733"/>
                    <a:pt x="49539" y="133373"/>
                    <a:pt x="43253" y="131067"/>
                  </a:cubicBezTo>
                  <a:lnTo>
                    <a:pt x="13298" y="119637"/>
                  </a:lnTo>
                  <a:cubicBezTo>
                    <a:pt x="3011" y="116089"/>
                    <a:pt x="-2467" y="104876"/>
                    <a:pt x="1080" y="94589"/>
                  </a:cubicBezTo>
                  <a:cubicBezTo>
                    <a:pt x="2657" y="89978"/>
                    <a:pt x="5889" y="86135"/>
                    <a:pt x="10145" y="83770"/>
                  </a:cubicBezTo>
                  <a:lnTo>
                    <a:pt x="37341" y="67020"/>
                  </a:lnTo>
                  <a:cubicBezTo>
                    <a:pt x="43016" y="63571"/>
                    <a:pt x="46564" y="57501"/>
                    <a:pt x="46800" y="50860"/>
                  </a:cubicBezTo>
                  <a:lnTo>
                    <a:pt x="48574" y="18935"/>
                  </a:lnTo>
                  <a:cubicBezTo>
                    <a:pt x="49007" y="8056"/>
                    <a:pt x="58171" y="-417"/>
                    <a:pt x="69049" y="16"/>
                  </a:cubicBezTo>
                  <a:cubicBezTo>
                    <a:pt x="73050" y="174"/>
                    <a:pt x="76912" y="1553"/>
                    <a:pt x="80105" y="39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1"/>
            <p:cNvSpPr/>
            <p:nvPr/>
          </p:nvSpPr>
          <p:spPr>
            <a:xfrm>
              <a:off x="2127475" y="3248379"/>
              <a:ext cx="247039" cy="238107"/>
            </a:xfrm>
            <a:custGeom>
              <a:rect b="b" l="l" r="r" t="t"/>
              <a:pathLst>
                <a:path extrusionOk="0" h="238107" w="247039">
                  <a:moveTo>
                    <a:pt x="204047" y="26907"/>
                  </a:moveTo>
                  <a:lnTo>
                    <a:pt x="198923" y="67503"/>
                  </a:lnTo>
                  <a:cubicBezTo>
                    <a:pt x="197740" y="75997"/>
                    <a:pt x="200933" y="84530"/>
                    <a:pt x="207397" y="90166"/>
                  </a:cubicBezTo>
                  <a:lnTo>
                    <a:pt x="237351" y="117559"/>
                  </a:lnTo>
                  <a:cubicBezTo>
                    <a:pt x="248821" y="131886"/>
                    <a:pt x="250240" y="151809"/>
                    <a:pt x="240899" y="167614"/>
                  </a:cubicBezTo>
                  <a:lnTo>
                    <a:pt x="201485" y="175300"/>
                  </a:lnTo>
                  <a:cubicBezTo>
                    <a:pt x="177245" y="171556"/>
                    <a:pt x="170151" y="177074"/>
                    <a:pt x="166604" y="184956"/>
                  </a:cubicBezTo>
                  <a:lnTo>
                    <a:pt x="150247" y="222597"/>
                  </a:lnTo>
                  <a:cubicBezTo>
                    <a:pt x="144433" y="235741"/>
                    <a:pt x="129082" y="241693"/>
                    <a:pt x="115937" y="235879"/>
                  </a:cubicBezTo>
                  <a:cubicBezTo>
                    <a:pt x="110774" y="233593"/>
                    <a:pt x="106498" y="229691"/>
                    <a:pt x="103739" y="224764"/>
                  </a:cubicBezTo>
                  <a:lnTo>
                    <a:pt x="84032" y="188701"/>
                  </a:lnTo>
                  <a:cubicBezTo>
                    <a:pt x="80011" y="181330"/>
                    <a:pt x="72661" y="176404"/>
                    <a:pt x="64325" y="175497"/>
                  </a:cubicBezTo>
                  <a:lnTo>
                    <a:pt x="23334" y="171359"/>
                  </a:lnTo>
                  <a:cubicBezTo>
                    <a:pt x="9145" y="169979"/>
                    <a:pt x="-1240" y="157367"/>
                    <a:pt x="120" y="143178"/>
                  </a:cubicBezTo>
                  <a:cubicBezTo>
                    <a:pt x="691" y="137404"/>
                    <a:pt x="3174" y="131984"/>
                    <a:pt x="7175" y="127807"/>
                  </a:cubicBezTo>
                  <a:lnTo>
                    <a:pt x="35159" y="97852"/>
                  </a:lnTo>
                  <a:cubicBezTo>
                    <a:pt x="41031" y="91743"/>
                    <a:pt x="43475" y="83091"/>
                    <a:pt x="41662" y="74795"/>
                  </a:cubicBezTo>
                  <a:lnTo>
                    <a:pt x="32794" y="35381"/>
                  </a:lnTo>
                  <a:cubicBezTo>
                    <a:pt x="29680" y="21468"/>
                    <a:pt x="38430" y="7654"/>
                    <a:pt x="52343" y="4540"/>
                  </a:cubicBezTo>
                  <a:cubicBezTo>
                    <a:pt x="57959" y="3279"/>
                    <a:pt x="63852" y="3949"/>
                    <a:pt x="69054" y="6412"/>
                  </a:cubicBezTo>
                  <a:lnTo>
                    <a:pt x="106300" y="23951"/>
                  </a:lnTo>
                  <a:cubicBezTo>
                    <a:pt x="114025" y="27518"/>
                    <a:pt x="123012" y="27065"/>
                    <a:pt x="130343" y="22769"/>
                  </a:cubicBezTo>
                  <a:lnTo>
                    <a:pt x="165815" y="3062"/>
                  </a:lnTo>
                  <a:cubicBezTo>
                    <a:pt x="178487" y="-3698"/>
                    <a:pt x="194252" y="1111"/>
                    <a:pt x="201012" y="13782"/>
                  </a:cubicBezTo>
                  <a:cubicBezTo>
                    <a:pt x="203160" y="17822"/>
                    <a:pt x="204204" y="22335"/>
                    <a:pt x="204047" y="269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"/>
            <p:cNvSpPr/>
            <p:nvPr/>
          </p:nvSpPr>
          <p:spPr>
            <a:xfrm rot="2301601">
              <a:off x="2525582" y="3304744"/>
              <a:ext cx="193718" cy="56952"/>
            </a:xfrm>
            <a:custGeom>
              <a:rect b="b" l="l" r="r" t="t"/>
              <a:pathLst>
                <a:path extrusionOk="0" h="56952" w="193718">
                  <a:moveTo>
                    <a:pt x="179727" y="0"/>
                  </a:moveTo>
                  <a:cubicBezTo>
                    <a:pt x="187454" y="0"/>
                    <a:pt x="193719" y="0"/>
                    <a:pt x="193719" y="0"/>
                  </a:cubicBezTo>
                  <a:lnTo>
                    <a:pt x="193719" y="56953"/>
                  </a:lnTo>
                  <a:cubicBezTo>
                    <a:pt x="193719" y="56953"/>
                    <a:pt x="187455" y="56953"/>
                    <a:pt x="179727" y="56953"/>
                  </a:cubicBezTo>
                  <a:lnTo>
                    <a:pt x="13992" y="56953"/>
                  </a:lnTo>
                  <a:cubicBezTo>
                    <a:pt x="6264" y="56953"/>
                    <a:pt x="0" y="56953"/>
                    <a:pt x="0" y="56953"/>
                  </a:cubicBezTo>
                  <a:lnTo>
                    <a:pt x="0" y="0"/>
                  </a:lnTo>
                  <a:cubicBezTo>
                    <a:pt x="0" y="0"/>
                    <a:pt x="6264" y="0"/>
                    <a:pt x="13992" y="0"/>
                  </a:cubicBezTo>
                  <a:close/>
                </a:path>
              </a:pathLst>
            </a:custGeom>
            <a:solidFill>
              <a:srgbClr val="8AFFB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"/>
            <p:cNvSpPr/>
            <p:nvPr/>
          </p:nvSpPr>
          <p:spPr>
            <a:xfrm rot="-2489999">
              <a:off x="2707160" y="3602479"/>
              <a:ext cx="193718" cy="56952"/>
            </a:xfrm>
            <a:custGeom>
              <a:rect b="b" l="l" r="r" t="t"/>
              <a:pathLst>
                <a:path extrusionOk="0" h="56952" w="193718">
                  <a:moveTo>
                    <a:pt x="179727" y="0"/>
                  </a:moveTo>
                  <a:cubicBezTo>
                    <a:pt x="187454" y="0"/>
                    <a:pt x="193719" y="0"/>
                    <a:pt x="193719" y="0"/>
                  </a:cubicBezTo>
                  <a:lnTo>
                    <a:pt x="193719" y="56953"/>
                  </a:lnTo>
                  <a:cubicBezTo>
                    <a:pt x="193719" y="56953"/>
                    <a:pt x="187455" y="56953"/>
                    <a:pt x="179727" y="56953"/>
                  </a:cubicBezTo>
                  <a:lnTo>
                    <a:pt x="13992" y="56953"/>
                  </a:lnTo>
                  <a:cubicBezTo>
                    <a:pt x="6264" y="56953"/>
                    <a:pt x="0" y="56953"/>
                    <a:pt x="0" y="56953"/>
                  </a:cubicBezTo>
                  <a:lnTo>
                    <a:pt x="0" y="0"/>
                  </a:lnTo>
                  <a:cubicBezTo>
                    <a:pt x="0" y="0"/>
                    <a:pt x="6264" y="0"/>
                    <a:pt x="13992" y="0"/>
                  </a:cubicBezTo>
                  <a:close/>
                </a:path>
              </a:pathLst>
            </a:custGeom>
            <a:solidFill>
              <a:srgbClr val="8AE6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1"/>
            <p:cNvSpPr/>
            <p:nvPr/>
          </p:nvSpPr>
          <p:spPr>
            <a:xfrm rot="-2489999">
              <a:off x="1929659" y="3307371"/>
              <a:ext cx="193718" cy="56952"/>
            </a:xfrm>
            <a:custGeom>
              <a:rect b="b" l="l" r="r" t="t"/>
              <a:pathLst>
                <a:path extrusionOk="0" h="56952" w="193718">
                  <a:moveTo>
                    <a:pt x="179727" y="0"/>
                  </a:moveTo>
                  <a:cubicBezTo>
                    <a:pt x="187454" y="0"/>
                    <a:pt x="193719" y="0"/>
                    <a:pt x="193719" y="0"/>
                  </a:cubicBezTo>
                  <a:lnTo>
                    <a:pt x="193719" y="56953"/>
                  </a:lnTo>
                  <a:cubicBezTo>
                    <a:pt x="193719" y="56953"/>
                    <a:pt x="187454" y="56953"/>
                    <a:pt x="179727" y="56953"/>
                  </a:cubicBezTo>
                  <a:lnTo>
                    <a:pt x="13992" y="56953"/>
                  </a:lnTo>
                  <a:cubicBezTo>
                    <a:pt x="6264" y="56953"/>
                    <a:pt x="0" y="56953"/>
                    <a:pt x="0" y="56953"/>
                  </a:cubicBezTo>
                  <a:lnTo>
                    <a:pt x="0" y="0"/>
                  </a:lnTo>
                  <a:cubicBezTo>
                    <a:pt x="0" y="0"/>
                    <a:pt x="6264" y="0"/>
                    <a:pt x="13992" y="0"/>
                  </a:cubicBezTo>
                  <a:close/>
                </a:path>
              </a:pathLst>
            </a:custGeom>
            <a:solidFill>
              <a:srgbClr val="FFADB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1"/>
            <p:cNvSpPr/>
            <p:nvPr/>
          </p:nvSpPr>
          <p:spPr>
            <a:xfrm>
              <a:off x="3614046" y="4363500"/>
              <a:ext cx="531691" cy="848972"/>
            </a:xfrm>
            <a:custGeom>
              <a:rect b="b" l="l" r="r" t="t"/>
              <a:pathLst>
                <a:path extrusionOk="0" h="848972" w="531691">
                  <a:moveTo>
                    <a:pt x="122774" y="0"/>
                  </a:moveTo>
                  <a:lnTo>
                    <a:pt x="245154" y="56559"/>
                  </a:lnTo>
                  <a:lnTo>
                    <a:pt x="531692" y="773496"/>
                  </a:lnTo>
                  <a:lnTo>
                    <a:pt x="480848" y="848973"/>
                  </a:lnTo>
                  <a:lnTo>
                    <a:pt x="201996" y="805224"/>
                  </a:lnTo>
                  <a:lnTo>
                    <a:pt x="0" y="352359"/>
                  </a:lnTo>
                  <a:lnTo>
                    <a:pt x="31137" y="124942"/>
                  </a:lnTo>
                  <a:lnTo>
                    <a:pt x="122774" y="0"/>
                  </a:lnTo>
                  <a:close/>
                </a:path>
              </a:pathLst>
            </a:custGeom>
            <a:solidFill>
              <a:srgbClr val="007EC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1"/>
            <p:cNvSpPr/>
            <p:nvPr/>
          </p:nvSpPr>
          <p:spPr>
            <a:xfrm>
              <a:off x="3455406" y="4326845"/>
              <a:ext cx="596921" cy="578200"/>
            </a:xfrm>
            <a:custGeom>
              <a:rect b="b" l="l" r="r" t="t"/>
              <a:pathLst>
                <a:path extrusionOk="0" h="578200" w="596921">
                  <a:moveTo>
                    <a:pt x="0" y="305851"/>
                  </a:moveTo>
                  <a:lnTo>
                    <a:pt x="436508" y="0"/>
                  </a:lnTo>
                  <a:lnTo>
                    <a:pt x="596922" y="408524"/>
                  </a:lnTo>
                  <a:lnTo>
                    <a:pt x="165144" y="578200"/>
                  </a:lnTo>
                  <a:lnTo>
                    <a:pt x="0" y="305851"/>
                  </a:lnTo>
                  <a:close/>
                </a:path>
              </a:pathLst>
            </a:custGeom>
            <a:solidFill>
              <a:srgbClr val="9C503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1"/>
            <p:cNvSpPr/>
            <p:nvPr/>
          </p:nvSpPr>
          <p:spPr>
            <a:xfrm>
              <a:off x="3592369" y="4704824"/>
              <a:ext cx="623526" cy="520064"/>
            </a:xfrm>
            <a:custGeom>
              <a:rect b="b" l="l" r="r" t="t"/>
              <a:pathLst>
                <a:path extrusionOk="0" h="520064" w="623526">
                  <a:moveTo>
                    <a:pt x="95579" y="520065"/>
                  </a:moveTo>
                  <a:lnTo>
                    <a:pt x="623526" y="446952"/>
                  </a:lnTo>
                  <a:lnTo>
                    <a:pt x="439070" y="0"/>
                  </a:lnTo>
                  <a:lnTo>
                    <a:pt x="0" y="166523"/>
                  </a:lnTo>
                  <a:lnTo>
                    <a:pt x="95579" y="520065"/>
                  </a:lnTo>
                  <a:close/>
                </a:path>
              </a:pathLst>
            </a:custGeom>
            <a:solidFill>
              <a:srgbClr val="9C503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1"/>
            <p:cNvSpPr/>
            <p:nvPr/>
          </p:nvSpPr>
          <p:spPr>
            <a:xfrm>
              <a:off x="3430477" y="4363106"/>
              <a:ext cx="664614" cy="867497"/>
            </a:xfrm>
            <a:custGeom>
              <a:rect b="b" l="l" r="r" t="t"/>
              <a:pathLst>
                <a:path extrusionOk="0" h="867497" w="664614">
                  <a:moveTo>
                    <a:pt x="21579" y="268014"/>
                  </a:moveTo>
                  <a:lnTo>
                    <a:pt x="306146" y="0"/>
                  </a:lnTo>
                  <a:lnTo>
                    <a:pt x="239340" y="118241"/>
                  </a:lnTo>
                  <a:lnTo>
                    <a:pt x="342998" y="193719"/>
                  </a:lnTo>
                  <a:lnTo>
                    <a:pt x="284863" y="284765"/>
                  </a:lnTo>
                  <a:lnTo>
                    <a:pt x="367435" y="356498"/>
                  </a:lnTo>
                  <a:lnTo>
                    <a:pt x="321518" y="478681"/>
                  </a:lnTo>
                  <a:lnTo>
                    <a:pt x="438380" y="537801"/>
                  </a:lnTo>
                  <a:lnTo>
                    <a:pt x="426358" y="670626"/>
                  </a:lnTo>
                  <a:lnTo>
                    <a:pt x="520951" y="685603"/>
                  </a:lnTo>
                  <a:lnTo>
                    <a:pt x="520951" y="797932"/>
                  </a:lnTo>
                  <a:lnTo>
                    <a:pt x="664615" y="849564"/>
                  </a:lnTo>
                  <a:lnTo>
                    <a:pt x="262003" y="867498"/>
                  </a:lnTo>
                  <a:cubicBezTo>
                    <a:pt x="262003" y="867498"/>
                    <a:pt x="143761" y="857644"/>
                    <a:pt x="50548" y="618008"/>
                  </a:cubicBezTo>
                  <a:cubicBezTo>
                    <a:pt x="-42666" y="378373"/>
                    <a:pt x="21579" y="268014"/>
                    <a:pt x="21579" y="268014"/>
                  </a:cubicBezTo>
                  <a:close/>
                </a:path>
              </a:pathLst>
            </a:custGeom>
            <a:solidFill>
              <a:srgbClr val="54B3E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1"/>
            <p:cNvSpPr/>
            <p:nvPr/>
          </p:nvSpPr>
          <p:spPr>
            <a:xfrm>
              <a:off x="3811252" y="4262699"/>
              <a:ext cx="869095" cy="966407"/>
            </a:xfrm>
            <a:custGeom>
              <a:rect b="b" l="l" r="r" t="t"/>
              <a:pathLst>
                <a:path extrusionOk="0" h="966407" w="869095">
                  <a:moveTo>
                    <a:pt x="572349" y="794483"/>
                  </a:moveTo>
                  <a:cubicBezTo>
                    <a:pt x="571364" y="790345"/>
                    <a:pt x="570181" y="786403"/>
                    <a:pt x="568999" y="782265"/>
                  </a:cubicBezTo>
                  <a:cubicBezTo>
                    <a:pt x="537862" y="667768"/>
                    <a:pt x="555401" y="526076"/>
                    <a:pt x="673839" y="472276"/>
                  </a:cubicBezTo>
                  <a:cubicBezTo>
                    <a:pt x="724289" y="408425"/>
                    <a:pt x="803314" y="370588"/>
                    <a:pt x="845289" y="322898"/>
                  </a:cubicBezTo>
                  <a:cubicBezTo>
                    <a:pt x="893374" y="268506"/>
                    <a:pt x="871302" y="145536"/>
                    <a:pt x="754440" y="154009"/>
                  </a:cubicBezTo>
                  <a:cubicBezTo>
                    <a:pt x="637579" y="162483"/>
                    <a:pt x="702612" y="242099"/>
                    <a:pt x="702612" y="242099"/>
                  </a:cubicBezTo>
                  <a:cubicBezTo>
                    <a:pt x="699143" y="225703"/>
                    <a:pt x="706021" y="208834"/>
                    <a:pt x="719953" y="199532"/>
                  </a:cubicBezTo>
                  <a:cubicBezTo>
                    <a:pt x="739897" y="192418"/>
                    <a:pt x="762047" y="200754"/>
                    <a:pt x="772374" y="219239"/>
                  </a:cubicBezTo>
                  <a:cubicBezTo>
                    <a:pt x="783824" y="241409"/>
                    <a:pt x="780119" y="268369"/>
                    <a:pt x="763112" y="286637"/>
                  </a:cubicBezTo>
                  <a:cubicBezTo>
                    <a:pt x="734734" y="316591"/>
                    <a:pt x="674431" y="301023"/>
                    <a:pt x="644870" y="293337"/>
                  </a:cubicBezTo>
                  <a:cubicBezTo>
                    <a:pt x="440510" y="238158"/>
                    <a:pt x="381389" y="39315"/>
                    <a:pt x="225902" y="5616"/>
                  </a:cubicBezTo>
                  <a:cubicBezTo>
                    <a:pt x="121455" y="-17046"/>
                    <a:pt x="18388" y="30447"/>
                    <a:pt x="2426" y="119720"/>
                  </a:cubicBezTo>
                  <a:cubicBezTo>
                    <a:pt x="-9399" y="186132"/>
                    <a:pt x="22133" y="260229"/>
                    <a:pt x="94260" y="310679"/>
                  </a:cubicBezTo>
                  <a:cubicBezTo>
                    <a:pt x="78474" y="355355"/>
                    <a:pt x="74730" y="403420"/>
                    <a:pt x="83421" y="450007"/>
                  </a:cubicBezTo>
                  <a:cubicBezTo>
                    <a:pt x="99246" y="512379"/>
                    <a:pt x="139802" y="565608"/>
                    <a:pt x="195750" y="597414"/>
                  </a:cubicBezTo>
                  <a:cubicBezTo>
                    <a:pt x="195750" y="597414"/>
                    <a:pt x="128155" y="755070"/>
                    <a:pt x="286796" y="824241"/>
                  </a:cubicBezTo>
                  <a:cubicBezTo>
                    <a:pt x="286796" y="824241"/>
                    <a:pt x="236149" y="979334"/>
                    <a:pt x="419226" y="965539"/>
                  </a:cubicBezTo>
                  <a:cubicBezTo>
                    <a:pt x="495689" y="959627"/>
                    <a:pt x="541212" y="883755"/>
                    <a:pt x="572349" y="794483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1"/>
            <p:cNvSpPr/>
            <p:nvPr/>
          </p:nvSpPr>
          <p:spPr>
            <a:xfrm>
              <a:off x="3883893" y="4486179"/>
              <a:ext cx="748408" cy="372755"/>
            </a:xfrm>
            <a:custGeom>
              <a:rect b="b" l="l" r="r" t="t"/>
              <a:pathLst>
                <a:path extrusionOk="0" h="372755" w="748408">
                  <a:moveTo>
                    <a:pt x="748409" y="124051"/>
                  </a:moveTo>
                  <a:cubicBezTo>
                    <a:pt x="748409" y="124051"/>
                    <a:pt x="623861" y="236775"/>
                    <a:pt x="437434" y="120307"/>
                  </a:cubicBezTo>
                  <a:cubicBezTo>
                    <a:pt x="251007" y="3839"/>
                    <a:pt x="116606" y="-50158"/>
                    <a:pt x="36596" y="60201"/>
                  </a:cubicBezTo>
                  <a:cubicBezTo>
                    <a:pt x="-43414" y="170559"/>
                    <a:pt x="16889" y="373737"/>
                    <a:pt x="129415" y="372752"/>
                  </a:cubicBezTo>
                  <a:cubicBezTo>
                    <a:pt x="241942" y="371767"/>
                    <a:pt x="221052" y="190463"/>
                    <a:pt x="358803" y="201893"/>
                  </a:cubicBezTo>
                  <a:cubicBezTo>
                    <a:pt x="496555" y="213323"/>
                    <a:pt x="592133" y="241307"/>
                    <a:pt x="664654" y="201893"/>
                  </a:cubicBezTo>
                  <a:cubicBezTo>
                    <a:pt x="737176" y="162480"/>
                    <a:pt x="748409" y="124051"/>
                    <a:pt x="748409" y="124051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1"/>
            <p:cNvSpPr/>
            <p:nvPr/>
          </p:nvSpPr>
          <p:spPr>
            <a:xfrm>
              <a:off x="4096181" y="4721574"/>
              <a:ext cx="401325" cy="512470"/>
            </a:xfrm>
            <a:custGeom>
              <a:rect b="b" l="l" r="r" t="t"/>
              <a:pathLst>
                <a:path extrusionOk="0" h="512470" w="401325">
                  <a:moveTo>
                    <a:pt x="2852" y="364577"/>
                  </a:moveTo>
                  <a:cubicBezTo>
                    <a:pt x="90548" y="354330"/>
                    <a:pt x="139618" y="323193"/>
                    <a:pt x="167405" y="286735"/>
                  </a:cubicBezTo>
                  <a:cubicBezTo>
                    <a:pt x="202286" y="241015"/>
                    <a:pt x="181988" y="206528"/>
                    <a:pt x="230269" y="126912"/>
                  </a:cubicBezTo>
                  <a:cubicBezTo>
                    <a:pt x="251711" y="89548"/>
                    <a:pt x="281271" y="57485"/>
                    <a:pt x="316783" y="33108"/>
                  </a:cubicBezTo>
                  <a:cubicBezTo>
                    <a:pt x="342835" y="17244"/>
                    <a:pt x="371430" y="6050"/>
                    <a:pt x="401325" y="0"/>
                  </a:cubicBezTo>
                  <a:cubicBezTo>
                    <a:pt x="398566" y="27787"/>
                    <a:pt x="305747" y="59121"/>
                    <a:pt x="289587" y="191945"/>
                  </a:cubicBezTo>
                  <a:cubicBezTo>
                    <a:pt x="282887" y="246927"/>
                    <a:pt x="304959" y="262102"/>
                    <a:pt x="291755" y="345265"/>
                  </a:cubicBezTo>
                  <a:cubicBezTo>
                    <a:pt x="287735" y="367987"/>
                    <a:pt x="280167" y="389941"/>
                    <a:pt x="269289" y="410298"/>
                  </a:cubicBezTo>
                  <a:cubicBezTo>
                    <a:pt x="259101" y="429551"/>
                    <a:pt x="246153" y="447208"/>
                    <a:pt x="230861" y="462718"/>
                  </a:cubicBezTo>
                  <a:cubicBezTo>
                    <a:pt x="181002" y="514350"/>
                    <a:pt x="88774" y="530115"/>
                    <a:pt x="33792" y="489322"/>
                  </a:cubicBezTo>
                  <a:cubicBezTo>
                    <a:pt x="-13899" y="453259"/>
                    <a:pt x="2852" y="364577"/>
                    <a:pt x="2852" y="364577"/>
                  </a:cubicBezTo>
                  <a:close/>
                </a:path>
              </a:pathLst>
            </a:custGeom>
            <a:solidFill>
              <a:srgbClr val="FF66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1"/>
            <p:cNvSpPr/>
            <p:nvPr/>
          </p:nvSpPr>
          <p:spPr>
            <a:xfrm>
              <a:off x="4026954" y="4765367"/>
              <a:ext cx="165937" cy="166088"/>
            </a:xfrm>
            <a:custGeom>
              <a:rect b="b" l="l" r="r" t="t"/>
              <a:pathLst>
                <a:path extrusionOk="0" h="166088" w="165937">
                  <a:moveTo>
                    <a:pt x="128243" y="17890"/>
                  </a:moveTo>
                  <a:lnTo>
                    <a:pt x="128243" y="45677"/>
                  </a:lnTo>
                  <a:cubicBezTo>
                    <a:pt x="128204" y="51471"/>
                    <a:pt x="131002" y="56910"/>
                    <a:pt x="135732" y="60260"/>
                  </a:cubicBezTo>
                  <a:lnTo>
                    <a:pt x="158395" y="76223"/>
                  </a:lnTo>
                  <a:cubicBezTo>
                    <a:pt x="166356" y="81741"/>
                    <a:pt x="168327" y="92678"/>
                    <a:pt x="162809" y="100640"/>
                  </a:cubicBezTo>
                  <a:cubicBezTo>
                    <a:pt x="160582" y="103832"/>
                    <a:pt x="157370" y="106197"/>
                    <a:pt x="153665" y="107360"/>
                  </a:cubicBezTo>
                  <a:lnTo>
                    <a:pt x="127061" y="115636"/>
                  </a:lnTo>
                  <a:cubicBezTo>
                    <a:pt x="121543" y="117371"/>
                    <a:pt x="117266" y="121726"/>
                    <a:pt x="115631" y="127264"/>
                  </a:cubicBezTo>
                  <a:lnTo>
                    <a:pt x="107354" y="153868"/>
                  </a:lnTo>
                  <a:cubicBezTo>
                    <a:pt x="104418" y="163091"/>
                    <a:pt x="94544" y="168195"/>
                    <a:pt x="85321" y="165258"/>
                  </a:cubicBezTo>
                  <a:cubicBezTo>
                    <a:pt x="81735" y="164116"/>
                    <a:pt x="78621" y="161849"/>
                    <a:pt x="76414" y="158795"/>
                  </a:cubicBezTo>
                  <a:lnTo>
                    <a:pt x="60254" y="136132"/>
                  </a:lnTo>
                  <a:cubicBezTo>
                    <a:pt x="56885" y="131461"/>
                    <a:pt x="51426" y="128722"/>
                    <a:pt x="45671" y="128840"/>
                  </a:cubicBezTo>
                  <a:lnTo>
                    <a:pt x="17884" y="128840"/>
                  </a:lnTo>
                  <a:cubicBezTo>
                    <a:pt x="8307" y="129136"/>
                    <a:pt x="306" y="121627"/>
                    <a:pt x="10" y="112050"/>
                  </a:cubicBezTo>
                  <a:cubicBezTo>
                    <a:pt x="-128" y="108089"/>
                    <a:pt x="1114" y="104207"/>
                    <a:pt x="3499" y="101054"/>
                  </a:cubicBezTo>
                  <a:lnTo>
                    <a:pt x="20052" y="78588"/>
                  </a:lnTo>
                  <a:cubicBezTo>
                    <a:pt x="23521" y="73957"/>
                    <a:pt x="24486" y="67906"/>
                    <a:pt x="22614" y="62428"/>
                  </a:cubicBezTo>
                  <a:lnTo>
                    <a:pt x="13549" y="36218"/>
                  </a:lnTo>
                  <a:cubicBezTo>
                    <a:pt x="10278" y="27212"/>
                    <a:pt x="14929" y="17260"/>
                    <a:pt x="23935" y="14008"/>
                  </a:cubicBezTo>
                  <a:cubicBezTo>
                    <a:pt x="27699" y="12629"/>
                    <a:pt x="31837" y="12609"/>
                    <a:pt x="35621" y="13949"/>
                  </a:cubicBezTo>
                  <a:lnTo>
                    <a:pt x="62028" y="22620"/>
                  </a:lnTo>
                  <a:cubicBezTo>
                    <a:pt x="67507" y="24551"/>
                    <a:pt x="73576" y="23586"/>
                    <a:pt x="78188" y="20058"/>
                  </a:cubicBezTo>
                  <a:lnTo>
                    <a:pt x="100456" y="3307"/>
                  </a:lnTo>
                  <a:cubicBezTo>
                    <a:pt x="108320" y="-2349"/>
                    <a:pt x="119277" y="-575"/>
                    <a:pt x="124932" y="7288"/>
                  </a:cubicBezTo>
                  <a:cubicBezTo>
                    <a:pt x="127159" y="10362"/>
                    <a:pt x="128322" y="14087"/>
                    <a:pt x="128243" y="178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1"/>
            <p:cNvSpPr/>
            <p:nvPr/>
          </p:nvSpPr>
          <p:spPr>
            <a:xfrm>
              <a:off x="3989902" y="4371816"/>
              <a:ext cx="211950" cy="223240"/>
            </a:xfrm>
            <a:custGeom>
              <a:rect b="b" l="l" r="r" t="t"/>
              <a:pathLst>
                <a:path extrusionOk="0" h="223240" w="211950">
                  <a:moveTo>
                    <a:pt x="201359" y="119188"/>
                  </a:moveTo>
                  <a:lnTo>
                    <a:pt x="171208" y="138895"/>
                  </a:lnTo>
                  <a:cubicBezTo>
                    <a:pt x="164980" y="142935"/>
                    <a:pt x="161138" y="149792"/>
                    <a:pt x="160960" y="157222"/>
                  </a:cubicBezTo>
                  <a:lnTo>
                    <a:pt x="159778" y="192892"/>
                  </a:lnTo>
                  <a:cubicBezTo>
                    <a:pt x="159778" y="211613"/>
                    <a:pt x="137509" y="221466"/>
                    <a:pt x="128444" y="223240"/>
                  </a:cubicBezTo>
                  <a:lnTo>
                    <a:pt x="100657" y="200183"/>
                  </a:lnTo>
                  <a:cubicBezTo>
                    <a:pt x="89621" y="181856"/>
                    <a:pt x="81935" y="180476"/>
                    <a:pt x="74841" y="182250"/>
                  </a:cubicBezTo>
                  <a:lnTo>
                    <a:pt x="40354" y="192300"/>
                  </a:lnTo>
                  <a:cubicBezTo>
                    <a:pt x="28431" y="195769"/>
                    <a:pt x="15976" y="188911"/>
                    <a:pt x="12508" y="177008"/>
                  </a:cubicBezTo>
                  <a:cubicBezTo>
                    <a:pt x="11128" y="172239"/>
                    <a:pt x="11345" y="167154"/>
                    <a:pt x="13159" y="162543"/>
                  </a:cubicBezTo>
                  <a:lnTo>
                    <a:pt x="25968" y="129238"/>
                  </a:lnTo>
                  <a:cubicBezTo>
                    <a:pt x="28687" y="122321"/>
                    <a:pt x="27801" y="114497"/>
                    <a:pt x="23603" y="108349"/>
                  </a:cubicBezTo>
                  <a:lnTo>
                    <a:pt x="3896" y="78788"/>
                  </a:lnTo>
                  <a:cubicBezTo>
                    <a:pt x="-3080" y="68541"/>
                    <a:pt x="-439" y="54549"/>
                    <a:pt x="9828" y="47573"/>
                  </a:cubicBezTo>
                  <a:cubicBezTo>
                    <a:pt x="13868" y="44814"/>
                    <a:pt x="18716" y="43454"/>
                    <a:pt x="23603" y="43710"/>
                  </a:cubicBezTo>
                  <a:lnTo>
                    <a:pt x="59273" y="45681"/>
                  </a:lnTo>
                  <a:cubicBezTo>
                    <a:pt x="66879" y="46252"/>
                    <a:pt x="74270" y="43001"/>
                    <a:pt x="78979" y="37010"/>
                  </a:cubicBezTo>
                  <a:lnTo>
                    <a:pt x="100854" y="8632"/>
                  </a:lnTo>
                  <a:cubicBezTo>
                    <a:pt x="108500" y="-1143"/>
                    <a:pt x="122611" y="-2877"/>
                    <a:pt x="132385" y="4769"/>
                  </a:cubicBezTo>
                  <a:cubicBezTo>
                    <a:pt x="136248" y="7785"/>
                    <a:pt x="139007" y="11982"/>
                    <a:pt x="140268" y="16712"/>
                  </a:cubicBezTo>
                  <a:lnTo>
                    <a:pt x="149333" y="51199"/>
                  </a:lnTo>
                  <a:cubicBezTo>
                    <a:pt x="151245" y="58392"/>
                    <a:pt x="156546" y="64206"/>
                    <a:pt x="163522" y="66767"/>
                  </a:cubicBezTo>
                  <a:lnTo>
                    <a:pt x="197221" y="78788"/>
                  </a:lnTo>
                  <a:cubicBezTo>
                    <a:pt x="208946" y="83183"/>
                    <a:pt x="214898" y="96229"/>
                    <a:pt x="210503" y="107955"/>
                  </a:cubicBezTo>
                  <a:cubicBezTo>
                    <a:pt x="208769" y="112606"/>
                    <a:pt x="205557" y="116547"/>
                    <a:pt x="201359" y="119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1"/>
            <p:cNvSpPr/>
            <p:nvPr/>
          </p:nvSpPr>
          <p:spPr>
            <a:xfrm rot="5296899">
              <a:off x="4238699" y="4705043"/>
              <a:ext cx="168766" cy="49683"/>
            </a:xfrm>
            <a:custGeom>
              <a:rect b="b" l="l" r="r" t="t"/>
              <a:pathLst>
                <a:path extrusionOk="0" h="49683" w="168766">
                  <a:moveTo>
                    <a:pt x="156544" y="1"/>
                  </a:moveTo>
                  <a:cubicBezTo>
                    <a:pt x="163295" y="1"/>
                    <a:pt x="168767" y="1"/>
                    <a:pt x="168767" y="1"/>
                  </a:cubicBezTo>
                  <a:lnTo>
                    <a:pt x="168767" y="49685"/>
                  </a:lnTo>
                  <a:cubicBezTo>
                    <a:pt x="168767" y="49685"/>
                    <a:pt x="163294" y="49685"/>
                    <a:pt x="156544" y="49685"/>
                  </a:cubicBezTo>
                  <a:lnTo>
                    <a:pt x="12224" y="49685"/>
                  </a:lnTo>
                  <a:cubicBezTo>
                    <a:pt x="5473" y="49685"/>
                    <a:pt x="0" y="49685"/>
                    <a:pt x="0" y="49685"/>
                  </a:cubicBezTo>
                  <a:lnTo>
                    <a:pt x="0" y="1"/>
                  </a:lnTo>
                  <a:cubicBezTo>
                    <a:pt x="0" y="1"/>
                    <a:pt x="5473" y="1"/>
                    <a:pt x="12224" y="1"/>
                  </a:cubicBezTo>
                  <a:close/>
                </a:path>
              </a:pathLst>
            </a:custGeom>
            <a:solidFill>
              <a:srgbClr val="8AFFB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1"/>
            <p:cNvSpPr/>
            <p:nvPr/>
          </p:nvSpPr>
          <p:spPr>
            <a:xfrm rot="512999">
              <a:off x="4133721" y="4980246"/>
              <a:ext cx="168690" cy="49661"/>
            </a:xfrm>
            <a:custGeom>
              <a:rect b="b" l="l" r="r" t="t"/>
              <a:pathLst>
                <a:path extrusionOk="0" h="49661" w="168690">
                  <a:moveTo>
                    <a:pt x="156473" y="0"/>
                  </a:moveTo>
                  <a:cubicBezTo>
                    <a:pt x="163221" y="0"/>
                    <a:pt x="168691" y="0"/>
                    <a:pt x="168691" y="0"/>
                  </a:cubicBezTo>
                  <a:lnTo>
                    <a:pt x="168691" y="49661"/>
                  </a:lnTo>
                  <a:cubicBezTo>
                    <a:pt x="168691" y="49661"/>
                    <a:pt x="163220" y="49661"/>
                    <a:pt x="156473" y="49661"/>
                  </a:cubicBezTo>
                  <a:lnTo>
                    <a:pt x="12218" y="49661"/>
                  </a:lnTo>
                  <a:cubicBezTo>
                    <a:pt x="5470" y="49661"/>
                    <a:pt x="0" y="49661"/>
                    <a:pt x="0" y="49661"/>
                  </a:cubicBezTo>
                  <a:lnTo>
                    <a:pt x="0" y="0"/>
                  </a:lnTo>
                  <a:cubicBezTo>
                    <a:pt x="0" y="0"/>
                    <a:pt x="5470" y="0"/>
                    <a:pt x="12218" y="0"/>
                  </a:cubicBezTo>
                  <a:close/>
                </a:path>
              </a:pathLst>
            </a:custGeom>
            <a:solidFill>
              <a:srgbClr val="8AE6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1"/>
            <p:cNvSpPr/>
            <p:nvPr/>
          </p:nvSpPr>
          <p:spPr>
            <a:xfrm rot="512999">
              <a:off x="3896143" y="4296275"/>
              <a:ext cx="168690" cy="49661"/>
            </a:xfrm>
            <a:custGeom>
              <a:rect b="b" l="l" r="r" t="t"/>
              <a:pathLst>
                <a:path extrusionOk="0" h="49661" w="168690">
                  <a:moveTo>
                    <a:pt x="156473" y="0"/>
                  </a:moveTo>
                  <a:cubicBezTo>
                    <a:pt x="163221" y="0"/>
                    <a:pt x="168691" y="0"/>
                    <a:pt x="168691" y="0"/>
                  </a:cubicBezTo>
                  <a:lnTo>
                    <a:pt x="168691" y="49661"/>
                  </a:lnTo>
                  <a:cubicBezTo>
                    <a:pt x="168691" y="49661"/>
                    <a:pt x="163220" y="49661"/>
                    <a:pt x="156473" y="49661"/>
                  </a:cubicBezTo>
                  <a:lnTo>
                    <a:pt x="12218" y="49661"/>
                  </a:lnTo>
                  <a:cubicBezTo>
                    <a:pt x="5470" y="49661"/>
                    <a:pt x="0" y="49661"/>
                    <a:pt x="0" y="49661"/>
                  </a:cubicBezTo>
                  <a:lnTo>
                    <a:pt x="0" y="0"/>
                  </a:lnTo>
                  <a:cubicBezTo>
                    <a:pt x="0" y="0"/>
                    <a:pt x="5470" y="0"/>
                    <a:pt x="12218" y="0"/>
                  </a:cubicBezTo>
                  <a:close/>
                </a:path>
              </a:pathLst>
            </a:custGeom>
            <a:solidFill>
              <a:srgbClr val="FFADB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"/>
            <p:cNvSpPr/>
            <p:nvPr/>
          </p:nvSpPr>
          <p:spPr>
            <a:xfrm>
              <a:off x="2304325" y="3761884"/>
              <a:ext cx="1154913" cy="1204631"/>
            </a:xfrm>
            <a:custGeom>
              <a:rect b="b" l="l" r="r" t="t"/>
              <a:pathLst>
                <a:path extrusionOk="0" h="1204631" w="1154913">
                  <a:moveTo>
                    <a:pt x="735068" y="1160307"/>
                  </a:moveTo>
                  <a:cubicBezTo>
                    <a:pt x="266044" y="1346340"/>
                    <a:pt x="62669" y="896629"/>
                    <a:pt x="1183" y="737003"/>
                  </a:cubicBezTo>
                  <a:cubicBezTo>
                    <a:pt x="-10838" y="706063"/>
                    <a:pt x="71931" y="649505"/>
                    <a:pt x="104448" y="642804"/>
                  </a:cubicBezTo>
                  <a:lnTo>
                    <a:pt x="384482" y="584669"/>
                  </a:lnTo>
                  <a:cubicBezTo>
                    <a:pt x="413590" y="578678"/>
                    <a:pt x="432311" y="550221"/>
                    <a:pt x="426320" y="521114"/>
                  </a:cubicBezTo>
                  <a:cubicBezTo>
                    <a:pt x="426300" y="521016"/>
                    <a:pt x="426281" y="520917"/>
                    <a:pt x="426261" y="520819"/>
                  </a:cubicBezTo>
                  <a:cubicBezTo>
                    <a:pt x="391084" y="358355"/>
                    <a:pt x="366470" y="193783"/>
                    <a:pt x="352557" y="28146"/>
                  </a:cubicBezTo>
                  <a:lnTo>
                    <a:pt x="466069" y="48838"/>
                  </a:lnTo>
                  <a:cubicBezTo>
                    <a:pt x="466069" y="48838"/>
                    <a:pt x="637125" y="79581"/>
                    <a:pt x="750834" y="267585"/>
                  </a:cubicBezTo>
                  <a:cubicBezTo>
                    <a:pt x="766106" y="293204"/>
                    <a:pt x="799253" y="301579"/>
                    <a:pt x="824872" y="286326"/>
                  </a:cubicBezTo>
                  <a:cubicBezTo>
                    <a:pt x="830489" y="282976"/>
                    <a:pt x="835455" y="278621"/>
                    <a:pt x="839515" y="273497"/>
                  </a:cubicBezTo>
                  <a:lnTo>
                    <a:pt x="930363" y="11790"/>
                  </a:lnTo>
                  <a:cubicBezTo>
                    <a:pt x="957165" y="-22501"/>
                    <a:pt x="1099252" y="24796"/>
                    <a:pt x="1109499" y="66969"/>
                  </a:cubicBezTo>
                  <a:cubicBezTo>
                    <a:pt x="1302035" y="870616"/>
                    <a:pt x="825720" y="1125426"/>
                    <a:pt x="735068" y="1160307"/>
                  </a:cubicBezTo>
                  <a:close/>
                </a:path>
              </a:pathLst>
            </a:custGeom>
            <a:solidFill>
              <a:srgbClr val="D4A62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"/>
            <p:cNvSpPr/>
            <p:nvPr/>
          </p:nvSpPr>
          <p:spPr>
            <a:xfrm>
              <a:off x="2848040" y="3763713"/>
              <a:ext cx="505957" cy="1106845"/>
            </a:xfrm>
            <a:custGeom>
              <a:rect b="b" l="l" r="r" t="t"/>
              <a:pathLst>
                <a:path extrusionOk="0" h="1106845" w="505957">
                  <a:moveTo>
                    <a:pt x="359257" y="24150"/>
                  </a:moveTo>
                  <a:lnTo>
                    <a:pt x="362016" y="20602"/>
                  </a:lnTo>
                  <a:cubicBezTo>
                    <a:pt x="380343" y="-2770"/>
                    <a:pt x="414160" y="-6869"/>
                    <a:pt x="437552" y="11458"/>
                  </a:cubicBezTo>
                  <a:cubicBezTo>
                    <a:pt x="446223" y="18277"/>
                    <a:pt x="452608" y="27578"/>
                    <a:pt x="455820" y="38141"/>
                  </a:cubicBezTo>
                  <a:cubicBezTo>
                    <a:pt x="514941" y="226342"/>
                    <a:pt x="593768" y="664821"/>
                    <a:pt x="219338" y="1014815"/>
                  </a:cubicBezTo>
                  <a:cubicBezTo>
                    <a:pt x="216953" y="1017061"/>
                    <a:pt x="214371" y="1019111"/>
                    <a:pt x="211652" y="1020924"/>
                  </a:cubicBezTo>
                  <a:lnTo>
                    <a:pt x="156079" y="1057579"/>
                  </a:lnTo>
                  <a:cubicBezTo>
                    <a:pt x="153260" y="1059569"/>
                    <a:pt x="150206" y="1061205"/>
                    <a:pt x="147013" y="1062505"/>
                  </a:cubicBezTo>
                  <a:cubicBezTo>
                    <a:pt x="99914" y="1082961"/>
                    <a:pt x="50568" y="1097860"/>
                    <a:pt x="0" y="1106846"/>
                  </a:cubicBezTo>
                  <a:cubicBezTo>
                    <a:pt x="260505" y="808957"/>
                    <a:pt x="389999" y="418681"/>
                    <a:pt x="359257" y="24150"/>
                  </a:cubicBezTo>
                  <a:close/>
                </a:path>
              </a:pathLst>
            </a:custGeom>
            <a:solidFill>
              <a:srgbClr val="ACD2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1"/>
            <p:cNvSpPr/>
            <p:nvPr/>
          </p:nvSpPr>
          <p:spPr>
            <a:xfrm>
              <a:off x="3107042" y="3998465"/>
              <a:ext cx="315513" cy="715336"/>
            </a:xfrm>
            <a:custGeom>
              <a:rect b="b" l="l" r="r" t="t"/>
              <a:pathLst>
                <a:path extrusionOk="0" h="715336" w="315513">
                  <a:moveTo>
                    <a:pt x="231699" y="64"/>
                  </a:moveTo>
                  <a:cubicBezTo>
                    <a:pt x="285302" y="3414"/>
                    <a:pt x="340284" y="142348"/>
                    <a:pt x="303629" y="190236"/>
                  </a:cubicBezTo>
                  <a:cubicBezTo>
                    <a:pt x="278996" y="222358"/>
                    <a:pt x="219678" y="204819"/>
                    <a:pt x="210218" y="231620"/>
                  </a:cubicBezTo>
                  <a:cubicBezTo>
                    <a:pt x="200759" y="258421"/>
                    <a:pt x="260471" y="282661"/>
                    <a:pt x="290623" y="356168"/>
                  </a:cubicBezTo>
                  <a:cubicBezTo>
                    <a:pt x="305797" y="393414"/>
                    <a:pt x="320577" y="461205"/>
                    <a:pt x="290623" y="491751"/>
                  </a:cubicBezTo>
                  <a:cubicBezTo>
                    <a:pt x="260668" y="522297"/>
                    <a:pt x="198000" y="485248"/>
                    <a:pt x="168637" y="517370"/>
                  </a:cubicBezTo>
                  <a:cubicBezTo>
                    <a:pt x="139273" y="549492"/>
                    <a:pt x="188344" y="610386"/>
                    <a:pt x="158389" y="661428"/>
                  </a:cubicBezTo>
                  <a:cubicBezTo>
                    <a:pt x="134544" y="702812"/>
                    <a:pt x="65570" y="727840"/>
                    <a:pt x="33448" y="708921"/>
                  </a:cubicBezTo>
                  <a:cubicBezTo>
                    <a:pt x="-77502" y="644480"/>
                    <a:pt x="113261" y="-7424"/>
                    <a:pt x="231699" y="64"/>
                  </a:cubicBezTo>
                  <a:close/>
                </a:path>
              </a:pathLst>
            </a:custGeom>
            <a:solidFill>
              <a:srgbClr val="ACD2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"/>
            <p:cNvSpPr/>
            <p:nvPr/>
          </p:nvSpPr>
          <p:spPr>
            <a:xfrm>
              <a:off x="2255825" y="3783724"/>
              <a:ext cx="1009039" cy="1094624"/>
            </a:xfrm>
            <a:custGeom>
              <a:rect b="b" l="l" r="r" t="t"/>
              <a:pathLst>
                <a:path extrusionOk="0" h="1094624" w="1009039">
                  <a:moveTo>
                    <a:pt x="3570" y="666290"/>
                  </a:moveTo>
                  <a:cubicBezTo>
                    <a:pt x="-7033" y="638641"/>
                    <a:pt x="6782" y="607642"/>
                    <a:pt x="34431" y="597040"/>
                  </a:cubicBezTo>
                  <a:cubicBezTo>
                    <a:pt x="37209" y="595976"/>
                    <a:pt x="40067" y="595148"/>
                    <a:pt x="42983" y="594557"/>
                  </a:cubicBezTo>
                  <a:lnTo>
                    <a:pt x="323018" y="535436"/>
                  </a:lnTo>
                  <a:cubicBezTo>
                    <a:pt x="351810" y="529682"/>
                    <a:pt x="370610" y="501816"/>
                    <a:pt x="365191" y="472965"/>
                  </a:cubicBezTo>
                  <a:cubicBezTo>
                    <a:pt x="333364" y="315744"/>
                    <a:pt x="346075" y="152768"/>
                    <a:pt x="401846" y="2365"/>
                  </a:cubicBezTo>
                  <a:lnTo>
                    <a:pt x="404605" y="0"/>
                  </a:lnTo>
                  <a:cubicBezTo>
                    <a:pt x="404605" y="0"/>
                    <a:pt x="575660" y="30940"/>
                    <a:pt x="689369" y="218747"/>
                  </a:cubicBezTo>
                  <a:cubicBezTo>
                    <a:pt x="704642" y="244365"/>
                    <a:pt x="737789" y="252741"/>
                    <a:pt x="763408" y="237488"/>
                  </a:cubicBezTo>
                  <a:cubicBezTo>
                    <a:pt x="769025" y="234138"/>
                    <a:pt x="773991" y="229782"/>
                    <a:pt x="778050" y="224658"/>
                  </a:cubicBezTo>
                  <a:lnTo>
                    <a:pt x="951471" y="4336"/>
                  </a:lnTo>
                  <a:cubicBezTo>
                    <a:pt x="1110703" y="477301"/>
                    <a:pt x="923093" y="871439"/>
                    <a:pt x="591623" y="1087032"/>
                  </a:cubicBezTo>
                  <a:cubicBezTo>
                    <a:pt x="229213" y="1149700"/>
                    <a:pt x="58158" y="807983"/>
                    <a:pt x="3570" y="666290"/>
                  </a:cubicBezTo>
                  <a:close/>
                </a:path>
              </a:pathLst>
            </a:custGeom>
            <a:solidFill>
              <a:srgbClr val="BDEA4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"/>
            <p:cNvSpPr/>
            <p:nvPr/>
          </p:nvSpPr>
          <p:spPr>
            <a:xfrm>
              <a:off x="944354" y="3451071"/>
              <a:ext cx="2442275" cy="2006555"/>
            </a:xfrm>
            <a:custGeom>
              <a:rect b="b" l="l" r="r" t="t"/>
              <a:pathLst>
                <a:path extrusionOk="0" h="2006555" w="2442275">
                  <a:moveTo>
                    <a:pt x="0" y="174997"/>
                  </a:moveTo>
                  <a:lnTo>
                    <a:pt x="1823873" y="2006556"/>
                  </a:lnTo>
                  <a:lnTo>
                    <a:pt x="2442275" y="1894226"/>
                  </a:lnTo>
                  <a:lnTo>
                    <a:pt x="575835" y="0"/>
                  </a:lnTo>
                  <a:lnTo>
                    <a:pt x="0" y="174997"/>
                  </a:lnTo>
                  <a:close/>
                </a:path>
              </a:pathLst>
            </a:custGeom>
            <a:solidFill>
              <a:srgbClr val="FFCAF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"/>
            <p:cNvSpPr/>
            <p:nvPr/>
          </p:nvSpPr>
          <p:spPr>
            <a:xfrm>
              <a:off x="2829311" y="5618435"/>
              <a:ext cx="478167" cy="643232"/>
            </a:xfrm>
            <a:custGeom>
              <a:rect b="b" l="l" r="r" t="t"/>
              <a:pathLst>
                <a:path extrusionOk="0" h="643232" w="478167">
                  <a:moveTo>
                    <a:pt x="7" y="582733"/>
                  </a:moveTo>
                  <a:cubicBezTo>
                    <a:pt x="-1964" y="482622"/>
                    <a:pt x="434938" y="0"/>
                    <a:pt x="434938" y="0"/>
                  </a:cubicBezTo>
                  <a:cubicBezTo>
                    <a:pt x="530713" y="363198"/>
                    <a:pt x="451491" y="567164"/>
                    <a:pt x="351183" y="643233"/>
                  </a:cubicBezTo>
                  <a:cubicBezTo>
                    <a:pt x="219541" y="624511"/>
                    <a:pt x="131649" y="601257"/>
                    <a:pt x="7" y="582733"/>
                  </a:cubicBezTo>
                  <a:close/>
                </a:path>
              </a:pathLst>
            </a:custGeom>
            <a:solidFill>
              <a:srgbClr val="6E56E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1"/>
            <p:cNvSpPr/>
            <p:nvPr/>
          </p:nvSpPr>
          <p:spPr>
            <a:xfrm>
              <a:off x="2517949" y="6183629"/>
              <a:ext cx="674370" cy="667275"/>
            </a:xfrm>
            <a:custGeom>
              <a:rect b="b" l="l" r="r" t="t"/>
              <a:pathLst>
                <a:path extrusionOk="0" h="667275" w="674370">
                  <a:moveTo>
                    <a:pt x="580171" y="667276"/>
                  </a:moveTo>
                  <a:cubicBezTo>
                    <a:pt x="630030" y="549034"/>
                    <a:pt x="674567" y="98732"/>
                    <a:pt x="674370" y="54785"/>
                  </a:cubicBezTo>
                  <a:lnTo>
                    <a:pt x="313931" y="0"/>
                  </a:lnTo>
                  <a:cubicBezTo>
                    <a:pt x="265649" y="223476"/>
                    <a:pt x="127307" y="471783"/>
                    <a:pt x="0" y="667276"/>
                  </a:cubicBezTo>
                  <a:close/>
                </a:path>
              </a:pathLst>
            </a:custGeom>
            <a:solidFill>
              <a:srgbClr val="6E56E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"/>
            <p:cNvSpPr/>
            <p:nvPr/>
          </p:nvSpPr>
          <p:spPr>
            <a:xfrm>
              <a:off x="2831880" y="5680512"/>
              <a:ext cx="342653" cy="504693"/>
            </a:xfrm>
            <a:custGeom>
              <a:rect b="b" l="l" r="r" t="t"/>
              <a:pathLst>
                <a:path extrusionOk="0" h="504693" w="342653">
                  <a:moveTo>
                    <a:pt x="217761" y="0"/>
                  </a:moveTo>
                  <a:cubicBezTo>
                    <a:pt x="297554" y="44932"/>
                    <a:pt x="345679" y="130578"/>
                    <a:pt x="342506" y="222096"/>
                  </a:cubicBezTo>
                  <a:cubicBezTo>
                    <a:pt x="336397" y="377978"/>
                    <a:pt x="0" y="504693"/>
                    <a:pt x="0" y="504693"/>
                  </a:cubicBezTo>
                  <a:close/>
                </a:path>
              </a:pathLst>
            </a:custGeom>
            <a:solidFill>
              <a:srgbClr val="6E56E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"/>
            <p:cNvSpPr/>
            <p:nvPr/>
          </p:nvSpPr>
          <p:spPr>
            <a:xfrm>
              <a:off x="3609881" y="4016675"/>
              <a:ext cx="189089" cy="193316"/>
            </a:xfrm>
            <a:custGeom>
              <a:rect b="b" l="l" r="r" t="t"/>
              <a:pathLst>
                <a:path extrusionOk="0" h="193316" w="189089">
                  <a:moveTo>
                    <a:pt x="81220" y="4911"/>
                  </a:moveTo>
                  <a:lnTo>
                    <a:pt x="105656" y="25603"/>
                  </a:lnTo>
                  <a:cubicBezTo>
                    <a:pt x="110622" y="29919"/>
                    <a:pt x="117421" y="31476"/>
                    <a:pt x="123787" y="29742"/>
                  </a:cubicBezTo>
                  <a:lnTo>
                    <a:pt x="154726" y="21465"/>
                  </a:lnTo>
                  <a:cubicBezTo>
                    <a:pt x="165092" y="18134"/>
                    <a:pt x="176187" y="23830"/>
                    <a:pt x="179517" y="34195"/>
                  </a:cubicBezTo>
                  <a:cubicBezTo>
                    <a:pt x="181055" y="38965"/>
                    <a:pt x="180720" y="44128"/>
                    <a:pt x="178572" y="48660"/>
                  </a:cubicBezTo>
                  <a:lnTo>
                    <a:pt x="166353" y="78221"/>
                  </a:lnTo>
                  <a:cubicBezTo>
                    <a:pt x="163358" y="84626"/>
                    <a:pt x="164048" y="92153"/>
                    <a:pt x="168127" y="97927"/>
                  </a:cubicBezTo>
                  <a:lnTo>
                    <a:pt x="185469" y="124729"/>
                  </a:lnTo>
                  <a:cubicBezTo>
                    <a:pt x="191755" y="133617"/>
                    <a:pt x="189647" y="145914"/>
                    <a:pt x="180759" y="152200"/>
                  </a:cubicBezTo>
                  <a:cubicBezTo>
                    <a:pt x="176759" y="155038"/>
                    <a:pt x="171832" y="156280"/>
                    <a:pt x="166944" y="155669"/>
                  </a:cubicBezTo>
                  <a:lnTo>
                    <a:pt x="135216" y="153107"/>
                  </a:lnTo>
                  <a:cubicBezTo>
                    <a:pt x="128575" y="152693"/>
                    <a:pt x="122131" y="155472"/>
                    <a:pt x="117874" y="160595"/>
                  </a:cubicBezTo>
                  <a:lnTo>
                    <a:pt x="98168" y="185426"/>
                  </a:lnTo>
                  <a:cubicBezTo>
                    <a:pt x="91644" y="194137"/>
                    <a:pt x="79288" y="195910"/>
                    <a:pt x="70578" y="189367"/>
                  </a:cubicBezTo>
                  <a:cubicBezTo>
                    <a:pt x="66715" y="186490"/>
                    <a:pt x="64055" y="182273"/>
                    <a:pt x="63089" y="177543"/>
                  </a:cubicBezTo>
                  <a:lnTo>
                    <a:pt x="55601" y="145421"/>
                  </a:lnTo>
                  <a:cubicBezTo>
                    <a:pt x="54083" y="138957"/>
                    <a:pt x="49413" y="133715"/>
                    <a:pt x="43185" y="131429"/>
                  </a:cubicBezTo>
                  <a:lnTo>
                    <a:pt x="13428" y="119802"/>
                  </a:lnTo>
                  <a:cubicBezTo>
                    <a:pt x="3121" y="116334"/>
                    <a:pt x="-2436" y="105160"/>
                    <a:pt x="1032" y="94833"/>
                  </a:cubicBezTo>
                  <a:cubicBezTo>
                    <a:pt x="2589" y="90202"/>
                    <a:pt x="5821" y="86320"/>
                    <a:pt x="10078" y="83936"/>
                  </a:cubicBezTo>
                  <a:lnTo>
                    <a:pt x="37273" y="67185"/>
                  </a:lnTo>
                  <a:cubicBezTo>
                    <a:pt x="42968" y="63815"/>
                    <a:pt x="46595" y="57824"/>
                    <a:pt x="46930" y="51222"/>
                  </a:cubicBezTo>
                  <a:lnTo>
                    <a:pt x="48506" y="19297"/>
                  </a:lnTo>
                  <a:cubicBezTo>
                    <a:pt x="48743" y="8419"/>
                    <a:pt x="57749" y="-213"/>
                    <a:pt x="68627" y="4"/>
                  </a:cubicBezTo>
                  <a:cubicBezTo>
                    <a:pt x="73278" y="103"/>
                    <a:pt x="77732" y="1837"/>
                    <a:pt x="81220" y="4911"/>
                  </a:cubicBezTo>
                  <a:close/>
                </a:path>
              </a:pathLst>
            </a:custGeom>
            <a:solidFill>
              <a:srgbClr val="BDEA4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"/>
            <p:cNvSpPr/>
            <p:nvPr/>
          </p:nvSpPr>
          <p:spPr>
            <a:xfrm>
              <a:off x="3119123" y="3143508"/>
              <a:ext cx="247634" cy="238186"/>
            </a:xfrm>
            <a:custGeom>
              <a:rect b="b" l="l" r="r" t="t"/>
              <a:pathLst>
                <a:path extrusionOk="0" h="238186" w="247634">
                  <a:moveTo>
                    <a:pt x="203853" y="26938"/>
                  </a:moveTo>
                  <a:lnTo>
                    <a:pt x="198729" y="67731"/>
                  </a:lnTo>
                  <a:cubicBezTo>
                    <a:pt x="197763" y="76146"/>
                    <a:pt x="200916" y="84521"/>
                    <a:pt x="207203" y="90197"/>
                  </a:cubicBezTo>
                  <a:lnTo>
                    <a:pt x="237946" y="117589"/>
                  </a:lnTo>
                  <a:cubicBezTo>
                    <a:pt x="249415" y="131916"/>
                    <a:pt x="250834" y="151840"/>
                    <a:pt x="241493" y="167645"/>
                  </a:cubicBezTo>
                  <a:lnTo>
                    <a:pt x="201094" y="175331"/>
                  </a:lnTo>
                  <a:cubicBezTo>
                    <a:pt x="176854" y="171586"/>
                    <a:pt x="169760" y="177301"/>
                    <a:pt x="166410" y="184987"/>
                  </a:cubicBezTo>
                  <a:lnTo>
                    <a:pt x="149856" y="222627"/>
                  </a:lnTo>
                  <a:cubicBezTo>
                    <a:pt x="144180" y="235712"/>
                    <a:pt x="128986" y="241723"/>
                    <a:pt x="115901" y="236047"/>
                  </a:cubicBezTo>
                  <a:cubicBezTo>
                    <a:pt x="110659" y="233761"/>
                    <a:pt x="106303" y="229820"/>
                    <a:pt x="103545" y="224795"/>
                  </a:cubicBezTo>
                  <a:lnTo>
                    <a:pt x="83838" y="188731"/>
                  </a:lnTo>
                  <a:cubicBezTo>
                    <a:pt x="79857" y="181341"/>
                    <a:pt x="72467" y="176414"/>
                    <a:pt x="64131" y="175528"/>
                  </a:cubicBezTo>
                  <a:lnTo>
                    <a:pt x="23338" y="171389"/>
                  </a:lnTo>
                  <a:cubicBezTo>
                    <a:pt x="9149" y="170029"/>
                    <a:pt x="-1257" y="157417"/>
                    <a:pt x="123" y="143208"/>
                  </a:cubicBezTo>
                  <a:cubicBezTo>
                    <a:pt x="655" y="137533"/>
                    <a:pt x="3079" y="132192"/>
                    <a:pt x="6981" y="128034"/>
                  </a:cubicBezTo>
                  <a:lnTo>
                    <a:pt x="35162" y="98080"/>
                  </a:lnTo>
                  <a:cubicBezTo>
                    <a:pt x="40975" y="91852"/>
                    <a:pt x="43340" y="83142"/>
                    <a:pt x="41468" y="74825"/>
                  </a:cubicBezTo>
                  <a:lnTo>
                    <a:pt x="32797" y="35411"/>
                  </a:lnTo>
                  <a:cubicBezTo>
                    <a:pt x="29683" y="21499"/>
                    <a:pt x="38433" y="7684"/>
                    <a:pt x="52346" y="4570"/>
                  </a:cubicBezTo>
                  <a:cubicBezTo>
                    <a:pt x="57962" y="3309"/>
                    <a:pt x="63855" y="3979"/>
                    <a:pt x="69057" y="6442"/>
                  </a:cubicBezTo>
                  <a:lnTo>
                    <a:pt x="106303" y="23981"/>
                  </a:lnTo>
                  <a:cubicBezTo>
                    <a:pt x="114029" y="27548"/>
                    <a:pt x="123015" y="27095"/>
                    <a:pt x="130346" y="22799"/>
                  </a:cubicBezTo>
                  <a:lnTo>
                    <a:pt x="165818" y="3092"/>
                  </a:lnTo>
                  <a:cubicBezTo>
                    <a:pt x="178372" y="-3667"/>
                    <a:pt x="194019" y="1023"/>
                    <a:pt x="200798" y="13576"/>
                  </a:cubicBezTo>
                  <a:cubicBezTo>
                    <a:pt x="203005" y="17675"/>
                    <a:pt x="204050" y="22287"/>
                    <a:pt x="203853" y="26938"/>
                  </a:cubicBezTo>
                  <a:close/>
                </a:path>
              </a:pathLst>
            </a:custGeom>
            <a:solidFill>
              <a:srgbClr val="BDEA4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" name="Google Shape;82;p1"/>
          <p:cNvGrpSpPr/>
          <p:nvPr/>
        </p:nvGrpSpPr>
        <p:grpSpPr>
          <a:xfrm>
            <a:off x="636950" y="1093575"/>
            <a:ext cx="11187300" cy="1477358"/>
            <a:chOff x="636950" y="1063763"/>
            <a:chExt cx="11187300" cy="1477358"/>
          </a:xfrm>
        </p:grpSpPr>
        <p:sp>
          <p:nvSpPr>
            <p:cNvPr id="83" name="Google Shape;83;p1"/>
            <p:cNvSpPr txBox="1"/>
            <p:nvPr/>
          </p:nvSpPr>
          <p:spPr>
            <a:xfrm>
              <a:off x="636950" y="1063763"/>
              <a:ext cx="11187300" cy="95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0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600"/>
                <a:buFont typeface="Arial"/>
                <a:buNone/>
              </a:pPr>
              <a:r>
                <a:rPr b="1" i="0" lang="ru-RU" sz="56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Звуки [м] и [м’], буква «М»</a:t>
              </a:r>
              <a:endParaRPr b="1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"/>
            <p:cNvSpPr txBox="1"/>
            <p:nvPr/>
          </p:nvSpPr>
          <p:spPr>
            <a:xfrm>
              <a:off x="695324" y="2079421"/>
              <a:ext cx="96840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0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0" i="0" lang="ru-RU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Письмо строчной и заглавной буквы М, м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" name="Google Shape;85;p1"/>
          <p:cNvSpPr/>
          <p:nvPr/>
        </p:nvSpPr>
        <p:spPr>
          <a:xfrm flipH="1" rot="10800000">
            <a:off x="695325" y="5754625"/>
            <a:ext cx="1788796" cy="560700"/>
          </a:xfrm>
          <a:prstGeom prst="round2DiagRect">
            <a:avLst>
              <a:gd fmla="val 16667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838199" y="5754625"/>
            <a:ext cx="1507775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0E37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rgbClr val="200E37"/>
                </a:solidFill>
                <a:latin typeface="Arial"/>
                <a:ea typeface="Arial"/>
                <a:cs typeface="Arial"/>
                <a:sym typeface="Arial"/>
              </a:rPr>
              <a:t>1 класс</a:t>
            </a:r>
            <a:endParaRPr b="1" i="0" sz="2400" u="none" cap="none" strike="noStrike">
              <a:solidFill>
                <a:srgbClr val="200E3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79450" y="625700"/>
            <a:ext cx="1117225" cy="17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42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405" name="Google Shape;405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45675" y="3145020"/>
            <a:ext cx="1555779" cy="1619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 rot="-586398">
            <a:off x="1000312" y="3344514"/>
            <a:ext cx="2095512" cy="1518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4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51305" y="2589280"/>
            <a:ext cx="1407365" cy="2175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08521" y="2679333"/>
            <a:ext cx="1802628" cy="2084967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42"/>
          <p:cNvSpPr/>
          <p:nvPr/>
        </p:nvSpPr>
        <p:spPr>
          <a:xfrm>
            <a:off x="695325" y="4764300"/>
            <a:ext cx="10801350" cy="161398"/>
          </a:xfrm>
          <a:prstGeom prst="rect">
            <a:avLst/>
          </a:prstGeom>
          <a:solidFill>
            <a:srgbClr val="FFCAF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45675" y="3145020"/>
            <a:ext cx="1555779" cy="1619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 rot="-586398">
            <a:off x="1000312" y="3344514"/>
            <a:ext cx="2095512" cy="1518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51305" y="2589280"/>
            <a:ext cx="1407365" cy="2175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4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08521" y="2679333"/>
            <a:ext cx="1802628" cy="2084967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43"/>
          <p:cNvSpPr/>
          <p:nvPr/>
        </p:nvSpPr>
        <p:spPr>
          <a:xfrm>
            <a:off x="695325" y="4764300"/>
            <a:ext cx="10801350" cy="161398"/>
          </a:xfrm>
          <a:prstGeom prst="rect">
            <a:avLst/>
          </a:prstGeom>
          <a:solidFill>
            <a:srgbClr val="FFCAF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43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21" name="Google Shape;421;p43"/>
          <p:cNvSpPr txBox="1"/>
          <p:nvPr/>
        </p:nvSpPr>
        <p:spPr>
          <a:xfrm>
            <a:off x="1214068" y="1799241"/>
            <a:ext cx="1668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0" i="0" lang="ru-RU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масло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43"/>
          <p:cNvSpPr txBox="1"/>
          <p:nvPr/>
        </p:nvSpPr>
        <p:spPr>
          <a:xfrm>
            <a:off x="3969114" y="1799241"/>
            <a:ext cx="1908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0" i="0" lang="ru-RU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малина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43"/>
          <p:cNvSpPr txBox="1"/>
          <p:nvPr/>
        </p:nvSpPr>
        <p:spPr>
          <a:xfrm>
            <a:off x="6500537" y="1799241"/>
            <a:ext cx="1908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0" i="0" lang="ru-RU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молоко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43"/>
          <p:cNvSpPr txBox="1"/>
          <p:nvPr/>
        </p:nvSpPr>
        <p:spPr>
          <a:xfrm>
            <a:off x="9272641" y="1799241"/>
            <a:ext cx="1668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0" i="0" lang="ru-RU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мука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255b77c2f03_0_14"/>
          <p:cNvSpPr txBox="1"/>
          <p:nvPr>
            <p:ph idx="12" type="sldNum"/>
          </p:nvPr>
        </p:nvSpPr>
        <p:spPr>
          <a:xfrm>
            <a:off x="8738235" y="593292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31" name="Google Shape;431;g255b77c2f03_0_14"/>
          <p:cNvSpPr txBox="1"/>
          <p:nvPr/>
        </p:nvSpPr>
        <p:spPr>
          <a:xfrm>
            <a:off x="5213471" y="4894916"/>
            <a:ext cx="1765200" cy="149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33"/>
              <a:buFont typeface="Arial"/>
              <a:buNone/>
            </a:pPr>
            <a:r>
              <a:rPr b="1" i="0" lang="ru-RU" sz="813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[м]</a:t>
            </a:r>
            <a:endParaRPr b="1" i="0" sz="813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2" name="Google Shape;432;g255b77c2f03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45675" y="3145020"/>
            <a:ext cx="1555779" cy="1619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g255b77c2f03_0_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 rot="-586398">
            <a:off x="1000312" y="3344514"/>
            <a:ext cx="2095512" cy="1518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g255b77c2f03_0_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51305" y="2589280"/>
            <a:ext cx="1407365" cy="2175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5" name="Google Shape;435;g255b77c2f03_0_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08521" y="2679333"/>
            <a:ext cx="1802628" cy="2084967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g255b77c2f03_0_14"/>
          <p:cNvSpPr/>
          <p:nvPr/>
        </p:nvSpPr>
        <p:spPr>
          <a:xfrm>
            <a:off x="695325" y="4764300"/>
            <a:ext cx="10801350" cy="161398"/>
          </a:xfrm>
          <a:prstGeom prst="rect">
            <a:avLst/>
          </a:prstGeom>
          <a:solidFill>
            <a:srgbClr val="FFCAF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g255b77c2f03_0_14"/>
          <p:cNvSpPr txBox="1"/>
          <p:nvPr/>
        </p:nvSpPr>
        <p:spPr>
          <a:xfrm>
            <a:off x="1214068" y="1799241"/>
            <a:ext cx="1668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0" i="0" lang="ru-RU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масло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g255b77c2f03_0_14"/>
          <p:cNvSpPr txBox="1"/>
          <p:nvPr/>
        </p:nvSpPr>
        <p:spPr>
          <a:xfrm>
            <a:off x="3969114" y="1799241"/>
            <a:ext cx="1908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0" i="0" lang="ru-RU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малина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g255b77c2f03_0_14"/>
          <p:cNvSpPr txBox="1"/>
          <p:nvPr/>
        </p:nvSpPr>
        <p:spPr>
          <a:xfrm>
            <a:off x="6500537" y="1799241"/>
            <a:ext cx="19089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0" i="0" lang="ru-RU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молоко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g255b77c2f03_0_14"/>
          <p:cNvSpPr txBox="1"/>
          <p:nvPr/>
        </p:nvSpPr>
        <p:spPr>
          <a:xfrm>
            <a:off x="9272641" y="1799241"/>
            <a:ext cx="1668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None/>
            </a:pPr>
            <a:r>
              <a:rPr b="0" i="0" lang="ru-RU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мука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45"/>
          <p:cNvSpPr txBox="1"/>
          <p:nvPr>
            <p:ph idx="12" type="sldNum"/>
          </p:nvPr>
        </p:nvSpPr>
        <p:spPr>
          <a:xfrm>
            <a:off x="8738235" y="593292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447" name="Google Shape;447;p45"/>
          <p:cNvGrpSpPr/>
          <p:nvPr/>
        </p:nvGrpSpPr>
        <p:grpSpPr>
          <a:xfrm>
            <a:off x="4174164" y="4996896"/>
            <a:ext cx="2936875" cy="549829"/>
            <a:chOff x="4174164" y="5758896"/>
            <a:chExt cx="2936875" cy="549829"/>
          </a:xfrm>
        </p:grpSpPr>
        <p:sp>
          <p:nvSpPr>
            <p:cNvPr id="448" name="Google Shape;448;p45"/>
            <p:cNvSpPr/>
            <p:nvPr/>
          </p:nvSpPr>
          <p:spPr>
            <a:xfrm>
              <a:off x="4174164" y="5758896"/>
              <a:ext cx="2936875" cy="549829"/>
            </a:xfrm>
            <a:prstGeom prst="roundRect">
              <a:avLst>
                <a:gd fmla="val 21287" name="adj"/>
              </a:avLst>
            </a:prstGeom>
            <a:solidFill>
              <a:schemeClr val="lt1"/>
            </a:solidFill>
            <a:ln cap="flat" cmpd="sng" w="19050">
              <a:solidFill>
                <a:srgbClr val="200E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45"/>
            <p:cNvSpPr txBox="1"/>
            <p:nvPr/>
          </p:nvSpPr>
          <p:spPr>
            <a:xfrm>
              <a:off x="4317131" y="5802978"/>
              <a:ext cx="2113779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ru-RU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Гласный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45"/>
            <p:cNvSpPr/>
            <p:nvPr/>
          </p:nvSpPr>
          <p:spPr>
            <a:xfrm>
              <a:off x="6543654" y="5879795"/>
              <a:ext cx="308031" cy="308031"/>
            </a:xfrm>
            <a:prstGeom prst="rect">
              <a:avLst/>
            </a:prstGeom>
            <a:solidFill>
              <a:srgbClr val="CC0000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1" name="Google Shape;451;p45"/>
          <p:cNvGrpSpPr/>
          <p:nvPr/>
        </p:nvGrpSpPr>
        <p:grpSpPr>
          <a:xfrm>
            <a:off x="7666664" y="4996896"/>
            <a:ext cx="2936875" cy="549829"/>
            <a:chOff x="7666664" y="5758896"/>
            <a:chExt cx="2936875" cy="549829"/>
          </a:xfrm>
        </p:grpSpPr>
        <p:sp>
          <p:nvSpPr>
            <p:cNvPr id="452" name="Google Shape;452;p45"/>
            <p:cNvSpPr/>
            <p:nvPr/>
          </p:nvSpPr>
          <p:spPr>
            <a:xfrm>
              <a:off x="7666664" y="5758896"/>
              <a:ext cx="2936875" cy="549829"/>
            </a:xfrm>
            <a:prstGeom prst="roundRect">
              <a:avLst>
                <a:gd fmla="val 21287" name="adj"/>
              </a:avLst>
            </a:prstGeom>
            <a:solidFill>
              <a:schemeClr val="lt1"/>
            </a:solidFill>
            <a:ln cap="flat" cmpd="sng" w="19050">
              <a:solidFill>
                <a:srgbClr val="200E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45"/>
            <p:cNvSpPr txBox="1"/>
            <p:nvPr/>
          </p:nvSpPr>
          <p:spPr>
            <a:xfrm>
              <a:off x="7809631" y="5802978"/>
              <a:ext cx="2113779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ru-RU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Согласный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45"/>
            <p:cNvSpPr/>
            <p:nvPr/>
          </p:nvSpPr>
          <p:spPr>
            <a:xfrm>
              <a:off x="10036154" y="5879795"/>
              <a:ext cx="308031" cy="308031"/>
            </a:xfrm>
            <a:prstGeom prst="rect">
              <a:avLst/>
            </a:prstGeom>
            <a:solidFill>
              <a:srgbClr val="92D050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45"/>
            <p:cNvSpPr/>
            <p:nvPr/>
          </p:nvSpPr>
          <p:spPr>
            <a:xfrm>
              <a:off x="9728123" y="5879795"/>
              <a:ext cx="308031" cy="308031"/>
            </a:xfrm>
            <a:prstGeom prst="rect">
              <a:avLst/>
            </a:prstGeom>
            <a:solidFill>
              <a:srgbClr val="9CC2E5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6" name="Google Shape;456;p45"/>
          <p:cNvGrpSpPr/>
          <p:nvPr/>
        </p:nvGrpSpPr>
        <p:grpSpPr>
          <a:xfrm>
            <a:off x="813753" y="3394061"/>
            <a:ext cx="2153260" cy="3245785"/>
            <a:chOff x="1312158" y="689950"/>
            <a:chExt cx="4797443" cy="7231584"/>
          </a:xfrm>
        </p:grpSpPr>
        <p:sp>
          <p:nvSpPr>
            <p:cNvPr id="457" name="Google Shape;457;p45"/>
            <p:cNvSpPr/>
            <p:nvPr/>
          </p:nvSpPr>
          <p:spPr>
            <a:xfrm>
              <a:off x="1412493" y="5321375"/>
              <a:ext cx="1719400" cy="1762853"/>
            </a:xfrm>
            <a:custGeom>
              <a:rect b="b" l="l" r="r" t="t"/>
              <a:pathLst>
                <a:path extrusionOk="0" h="1762853" w="1719400">
                  <a:moveTo>
                    <a:pt x="1241486" y="0"/>
                  </a:moveTo>
                  <a:cubicBezTo>
                    <a:pt x="989161" y="1693574"/>
                    <a:pt x="-83451" y="1418737"/>
                    <a:pt x="5191" y="1653239"/>
                  </a:cubicBezTo>
                  <a:cubicBezTo>
                    <a:pt x="59595" y="1797224"/>
                    <a:pt x="1016833" y="1873203"/>
                    <a:pt x="1719401" y="1397632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45"/>
            <p:cNvSpPr/>
            <p:nvPr/>
          </p:nvSpPr>
          <p:spPr>
            <a:xfrm>
              <a:off x="4084564" y="3998613"/>
              <a:ext cx="2025037" cy="1080782"/>
            </a:xfrm>
            <a:custGeom>
              <a:rect b="b" l="l" r="r" t="t"/>
              <a:pathLst>
                <a:path extrusionOk="0" h="1080782" w="2025037">
                  <a:moveTo>
                    <a:pt x="1793349" y="666625"/>
                  </a:moveTo>
                  <a:lnTo>
                    <a:pt x="1852913" y="502004"/>
                  </a:lnTo>
                  <a:cubicBezTo>
                    <a:pt x="1736076" y="501820"/>
                    <a:pt x="1627615" y="562629"/>
                    <a:pt x="1566820" y="662404"/>
                  </a:cubicBezTo>
                  <a:cubicBezTo>
                    <a:pt x="1182706" y="696641"/>
                    <a:pt x="979627" y="584080"/>
                    <a:pt x="701038" y="233734"/>
                  </a:cubicBezTo>
                  <a:cubicBezTo>
                    <a:pt x="444962" y="-89410"/>
                    <a:pt x="226406" y="-12493"/>
                    <a:pt x="120880" y="82246"/>
                  </a:cubicBezTo>
                  <a:cubicBezTo>
                    <a:pt x="-121126" y="298457"/>
                    <a:pt x="56627" y="635670"/>
                    <a:pt x="167781" y="750108"/>
                  </a:cubicBezTo>
                  <a:cubicBezTo>
                    <a:pt x="738559" y="1330266"/>
                    <a:pt x="1596836" y="970539"/>
                    <a:pt x="1596836" y="970539"/>
                  </a:cubicBezTo>
                  <a:cubicBezTo>
                    <a:pt x="1694725" y="1068740"/>
                    <a:pt x="1845691" y="1090525"/>
                    <a:pt x="1967350" y="1024006"/>
                  </a:cubicBezTo>
                  <a:lnTo>
                    <a:pt x="1837435" y="893623"/>
                  </a:lnTo>
                  <a:cubicBezTo>
                    <a:pt x="1913338" y="860796"/>
                    <a:pt x="1978384" y="807132"/>
                    <a:pt x="2025037" y="738851"/>
                  </a:cubicBezTo>
                  <a:cubicBezTo>
                    <a:pt x="1955482" y="694866"/>
                    <a:pt x="1875578" y="669956"/>
                    <a:pt x="1793349" y="666624"/>
                  </a:cubicBezTo>
                  <a:close/>
                </a:path>
              </a:pathLst>
            </a:custGeom>
            <a:solidFill>
              <a:srgbClr val="EA47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45"/>
            <p:cNvSpPr/>
            <p:nvPr/>
          </p:nvSpPr>
          <p:spPr>
            <a:xfrm>
              <a:off x="3953589" y="6094763"/>
              <a:ext cx="1097000" cy="1826771"/>
            </a:xfrm>
            <a:custGeom>
              <a:rect b="b" l="l" r="r" t="t"/>
              <a:pathLst>
                <a:path extrusionOk="0" h="1826771" w="1097000">
                  <a:moveTo>
                    <a:pt x="784644" y="309074"/>
                  </a:moveTo>
                  <a:lnTo>
                    <a:pt x="801528" y="1475956"/>
                  </a:lnTo>
                  <a:cubicBezTo>
                    <a:pt x="923797" y="1570603"/>
                    <a:pt x="1024520" y="1690191"/>
                    <a:pt x="1097001" y="1826771"/>
                  </a:cubicBezTo>
                  <a:lnTo>
                    <a:pt x="0" y="1826771"/>
                  </a:lnTo>
                  <a:lnTo>
                    <a:pt x="31892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45"/>
            <p:cNvSpPr/>
            <p:nvPr/>
          </p:nvSpPr>
          <p:spPr>
            <a:xfrm>
              <a:off x="1929618" y="2060389"/>
              <a:ext cx="822851" cy="2053299"/>
            </a:xfrm>
            <a:custGeom>
              <a:rect b="b" l="l" r="r" t="t"/>
              <a:pathLst>
                <a:path extrusionOk="0" h="2053299" w="822851">
                  <a:moveTo>
                    <a:pt x="538635" y="0"/>
                  </a:moveTo>
                  <a:lnTo>
                    <a:pt x="783455" y="100836"/>
                  </a:lnTo>
                  <a:lnTo>
                    <a:pt x="822851" y="2053300"/>
                  </a:lnTo>
                  <a:lnTo>
                    <a:pt x="565837" y="1853973"/>
                  </a:lnTo>
                  <a:cubicBezTo>
                    <a:pt x="531429" y="1828446"/>
                    <a:pt x="509311" y="1789653"/>
                    <a:pt x="504867" y="1747040"/>
                  </a:cubicBezTo>
                  <a:cubicBezTo>
                    <a:pt x="498629" y="1704487"/>
                    <a:pt x="510161" y="1661241"/>
                    <a:pt x="536759" y="1627444"/>
                  </a:cubicBezTo>
                  <a:lnTo>
                    <a:pt x="667611" y="1458134"/>
                  </a:lnTo>
                  <a:lnTo>
                    <a:pt x="57906" y="1004138"/>
                  </a:lnTo>
                  <a:cubicBezTo>
                    <a:pt x="-2576" y="960110"/>
                    <a:pt x="-18030" y="876452"/>
                    <a:pt x="22730" y="81372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45"/>
            <p:cNvSpPr/>
            <p:nvPr/>
          </p:nvSpPr>
          <p:spPr>
            <a:xfrm>
              <a:off x="2601247" y="2144775"/>
              <a:ext cx="2436123" cy="4672212"/>
            </a:xfrm>
            <a:custGeom>
              <a:rect b="b" l="l" r="r" t="t"/>
              <a:pathLst>
                <a:path extrusionOk="0" h="4672212" w="2436123">
                  <a:moveTo>
                    <a:pt x="39599" y="468101"/>
                  </a:moveTo>
                  <a:cubicBezTo>
                    <a:pt x="-28875" y="-61874"/>
                    <a:pt x="1027322" y="-7938"/>
                    <a:pt x="1330768" y="11291"/>
                  </a:cubicBezTo>
                  <a:cubicBezTo>
                    <a:pt x="1940473" y="50218"/>
                    <a:pt x="1970958" y="219529"/>
                    <a:pt x="2037088" y="752786"/>
                  </a:cubicBezTo>
                  <a:cubicBezTo>
                    <a:pt x="2153401" y="1686105"/>
                    <a:pt x="2791247" y="3367484"/>
                    <a:pt x="2164188" y="4245460"/>
                  </a:cubicBezTo>
                  <a:cubicBezTo>
                    <a:pt x="1788985" y="4770745"/>
                    <a:pt x="881462" y="4746825"/>
                    <a:pt x="389945" y="4517014"/>
                  </a:cubicBezTo>
                  <a:cubicBezTo>
                    <a:pt x="-53733" y="4309245"/>
                    <a:pt x="-32158" y="3766607"/>
                    <a:pt x="40537" y="3266180"/>
                  </a:cubicBezTo>
                  <a:cubicBezTo>
                    <a:pt x="174204" y="2339897"/>
                    <a:pt x="101977" y="1425807"/>
                    <a:pt x="39599" y="46810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45"/>
            <p:cNvSpPr/>
            <p:nvPr/>
          </p:nvSpPr>
          <p:spPr>
            <a:xfrm>
              <a:off x="3414513" y="3593564"/>
              <a:ext cx="1622627" cy="3153152"/>
            </a:xfrm>
            <a:custGeom>
              <a:rect b="b" l="l" r="r" t="t"/>
              <a:pathLst>
                <a:path extrusionOk="0" h="3153152" w="1622627">
                  <a:moveTo>
                    <a:pt x="1440501" y="393963"/>
                  </a:moveTo>
                  <a:lnTo>
                    <a:pt x="211242" y="0"/>
                  </a:lnTo>
                  <a:lnTo>
                    <a:pt x="185446" y="562805"/>
                  </a:lnTo>
                  <a:cubicBezTo>
                    <a:pt x="184092" y="927815"/>
                    <a:pt x="147813" y="1291858"/>
                    <a:pt x="77106" y="1649957"/>
                  </a:cubicBezTo>
                  <a:cubicBezTo>
                    <a:pt x="-91735" y="2482439"/>
                    <a:pt x="30206" y="2875933"/>
                    <a:pt x="311608" y="3051810"/>
                  </a:cubicBezTo>
                  <a:cubicBezTo>
                    <a:pt x="593011" y="3227686"/>
                    <a:pt x="911465" y="3121223"/>
                    <a:pt x="911465" y="3121223"/>
                  </a:cubicBezTo>
                  <a:cubicBezTo>
                    <a:pt x="1086922" y="3057389"/>
                    <a:pt x="1239632" y="2943182"/>
                    <a:pt x="1350453" y="2792920"/>
                  </a:cubicBezTo>
                  <a:cubicBezTo>
                    <a:pt x="1774432" y="2201974"/>
                    <a:pt x="1620599" y="1241923"/>
                    <a:pt x="1440501" y="393963"/>
                  </a:cubicBezTo>
                  <a:close/>
                </a:path>
              </a:pathLst>
            </a:custGeom>
            <a:solidFill>
              <a:srgbClr val="FF90A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45"/>
            <p:cNvSpPr/>
            <p:nvPr/>
          </p:nvSpPr>
          <p:spPr>
            <a:xfrm>
              <a:off x="1312158" y="4276093"/>
              <a:ext cx="2023753" cy="1284005"/>
            </a:xfrm>
            <a:custGeom>
              <a:rect b="b" l="l" r="r" t="t"/>
              <a:pathLst>
                <a:path extrusionOk="0" h="1284005" w="2023753">
                  <a:moveTo>
                    <a:pt x="365354" y="1120323"/>
                  </a:moveTo>
                  <a:lnTo>
                    <a:pt x="425856" y="1284005"/>
                  </a:lnTo>
                  <a:cubicBezTo>
                    <a:pt x="515271" y="1208766"/>
                    <a:pt x="558850" y="1092259"/>
                    <a:pt x="540762" y="976807"/>
                  </a:cubicBezTo>
                  <a:cubicBezTo>
                    <a:pt x="811846" y="702440"/>
                    <a:pt x="1039782" y="656478"/>
                    <a:pt x="1478770" y="742306"/>
                  </a:cubicBezTo>
                  <a:cubicBezTo>
                    <a:pt x="1883052" y="823443"/>
                    <a:pt x="1999834" y="623179"/>
                    <a:pt x="2019532" y="482947"/>
                  </a:cubicBezTo>
                  <a:cubicBezTo>
                    <a:pt x="2066432" y="161679"/>
                    <a:pt x="1710458" y="19101"/>
                    <a:pt x="1550528" y="4562"/>
                  </a:cubicBezTo>
                  <a:cubicBezTo>
                    <a:pt x="739151" y="-68602"/>
                    <a:pt x="317047" y="762473"/>
                    <a:pt x="317047" y="762473"/>
                  </a:cubicBezTo>
                  <a:cubicBezTo>
                    <a:pt x="178430" y="751214"/>
                    <a:pt x="49108" y="833092"/>
                    <a:pt x="0" y="963207"/>
                  </a:cubicBezTo>
                  <a:lnTo>
                    <a:pt x="184788" y="977746"/>
                  </a:lnTo>
                  <a:cubicBezTo>
                    <a:pt x="148075" y="1050966"/>
                    <a:pt x="132793" y="1133067"/>
                    <a:pt x="140701" y="1214593"/>
                  </a:cubicBezTo>
                  <a:cubicBezTo>
                    <a:pt x="222449" y="1203022"/>
                    <a:pt x="299828" y="1170552"/>
                    <a:pt x="365354" y="1120323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45"/>
            <p:cNvSpPr/>
            <p:nvPr/>
          </p:nvSpPr>
          <p:spPr>
            <a:xfrm>
              <a:off x="2721984" y="6094763"/>
              <a:ext cx="1097000" cy="1826771"/>
            </a:xfrm>
            <a:custGeom>
              <a:rect b="b" l="l" r="r" t="t"/>
              <a:pathLst>
                <a:path extrusionOk="0" h="1826771" w="1097000">
                  <a:moveTo>
                    <a:pt x="784644" y="309074"/>
                  </a:moveTo>
                  <a:lnTo>
                    <a:pt x="801528" y="1475956"/>
                  </a:lnTo>
                  <a:cubicBezTo>
                    <a:pt x="923797" y="1570603"/>
                    <a:pt x="1024519" y="1690191"/>
                    <a:pt x="1097001" y="1826771"/>
                  </a:cubicBezTo>
                  <a:lnTo>
                    <a:pt x="0" y="1826771"/>
                  </a:lnTo>
                  <a:lnTo>
                    <a:pt x="30485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45"/>
            <p:cNvSpPr/>
            <p:nvPr/>
          </p:nvSpPr>
          <p:spPr>
            <a:xfrm>
              <a:off x="3202244" y="3503984"/>
              <a:ext cx="1287416" cy="1308521"/>
            </a:xfrm>
            <a:custGeom>
              <a:rect b="b" l="l" r="r" t="t"/>
              <a:pathLst>
                <a:path extrusionOk="0" h="1308521" w="1287416">
                  <a:moveTo>
                    <a:pt x="0" y="0"/>
                  </a:moveTo>
                  <a:lnTo>
                    <a:pt x="32830" y="224184"/>
                  </a:lnTo>
                  <a:cubicBezTo>
                    <a:pt x="47370" y="332524"/>
                    <a:pt x="193230" y="1281319"/>
                    <a:pt x="704444" y="1308522"/>
                  </a:cubicBezTo>
                  <a:lnTo>
                    <a:pt x="732115" y="1308522"/>
                  </a:lnTo>
                  <a:cubicBezTo>
                    <a:pt x="953954" y="1308522"/>
                    <a:pt x="1126079" y="1167820"/>
                    <a:pt x="1217066" y="906585"/>
                  </a:cubicBezTo>
                  <a:cubicBezTo>
                    <a:pt x="1255349" y="793422"/>
                    <a:pt x="1277916" y="675540"/>
                    <a:pt x="1284133" y="556239"/>
                  </a:cubicBezTo>
                  <a:lnTo>
                    <a:pt x="1287416" y="454934"/>
                  </a:lnTo>
                  <a:lnTo>
                    <a:pt x="1193616" y="420697"/>
                  </a:lnTo>
                  <a:lnTo>
                    <a:pt x="215273" y="745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45"/>
            <p:cNvSpPr/>
            <p:nvPr/>
          </p:nvSpPr>
          <p:spPr>
            <a:xfrm>
              <a:off x="3371086" y="3709408"/>
              <a:ext cx="975059" cy="964806"/>
            </a:xfrm>
            <a:custGeom>
              <a:rect b="b" l="l" r="r" t="t"/>
              <a:pathLst>
                <a:path extrusionOk="0" h="964806" w="975059">
                  <a:moveTo>
                    <a:pt x="0" y="0"/>
                  </a:moveTo>
                  <a:cubicBezTo>
                    <a:pt x="0" y="0"/>
                    <a:pt x="129914" y="942699"/>
                    <a:pt x="541700" y="964273"/>
                  </a:cubicBezTo>
                  <a:cubicBezTo>
                    <a:pt x="953485" y="985847"/>
                    <a:pt x="975060" y="346594"/>
                    <a:pt x="975060" y="346594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45"/>
            <p:cNvSpPr/>
            <p:nvPr/>
          </p:nvSpPr>
          <p:spPr>
            <a:xfrm>
              <a:off x="3625286" y="4027862"/>
              <a:ext cx="900487" cy="394495"/>
            </a:xfrm>
            <a:custGeom>
              <a:rect b="b" l="l" r="r" t="t"/>
              <a:pathLst>
                <a:path extrusionOk="0" h="394495" w="900487">
                  <a:moveTo>
                    <a:pt x="0" y="0"/>
                  </a:moveTo>
                  <a:lnTo>
                    <a:pt x="900488" y="226529"/>
                  </a:lnTo>
                  <a:lnTo>
                    <a:pt x="767291" y="363478"/>
                  </a:lnTo>
                  <a:cubicBezTo>
                    <a:pt x="747925" y="384155"/>
                    <a:pt x="720561" y="395443"/>
                    <a:pt x="692250" y="394433"/>
                  </a:cubicBezTo>
                  <a:cubicBezTo>
                    <a:pt x="664125" y="393426"/>
                    <a:pt x="637658" y="380872"/>
                    <a:pt x="619086" y="359726"/>
                  </a:cubicBezTo>
                  <a:lnTo>
                    <a:pt x="510745" y="237785"/>
                  </a:lnTo>
                  <a:lnTo>
                    <a:pt x="360195" y="340028"/>
                  </a:lnTo>
                  <a:cubicBezTo>
                    <a:pt x="335145" y="356852"/>
                    <a:pt x="304272" y="362620"/>
                    <a:pt x="274836" y="355974"/>
                  </a:cubicBezTo>
                  <a:cubicBezTo>
                    <a:pt x="244742" y="350203"/>
                    <a:pt x="218594" y="331745"/>
                    <a:pt x="203079" y="3053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45"/>
            <p:cNvSpPr/>
            <p:nvPr/>
          </p:nvSpPr>
          <p:spPr>
            <a:xfrm>
              <a:off x="2706038" y="1932179"/>
              <a:ext cx="3211775" cy="2363758"/>
            </a:xfrm>
            <a:custGeom>
              <a:rect b="b" l="l" r="r" t="t"/>
              <a:pathLst>
                <a:path extrusionOk="0" h="2363758" w="3211775">
                  <a:moveTo>
                    <a:pt x="1971224" y="9084"/>
                  </a:moveTo>
                  <a:cubicBezTo>
                    <a:pt x="2134097" y="-8714"/>
                    <a:pt x="2298769" y="-322"/>
                    <a:pt x="2458989" y="33941"/>
                  </a:cubicBezTo>
                  <a:cubicBezTo>
                    <a:pt x="2586884" y="64657"/>
                    <a:pt x="2703372" y="131199"/>
                    <a:pt x="2794796" y="225764"/>
                  </a:cubicBezTo>
                  <a:cubicBezTo>
                    <a:pt x="2895537" y="340750"/>
                    <a:pt x="2971672" y="475143"/>
                    <a:pt x="3018511" y="620665"/>
                  </a:cubicBezTo>
                  <a:cubicBezTo>
                    <a:pt x="3117627" y="898628"/>
                    <a:pt x="3181412" y="1258198"/>
                    <a:pt x="3209865" y="1699375"/>
                  </a:cubicBezTo>
                  <a:cubicBezTo>
                    <a:pt x="3219851" y="1826130"/>
                    <a:pt x="3190537" y="1952884"/>
                    <a:pt x="3125913" y="2062384"/>
                  </a:cubicBezTo>
                  <a:cubicBezTo>
                    <a:pt x="3076622" y="2156582"/>
                    <a:pt x="2989109" y="2224953"/>
                    <a:pt x="2885782" y="2249985"/>
                  </a:cubicBezTo>
                  <a:cubicBezTo>
                    <a:pt x="2663428" y="2299114"/>
                    <a:pt x="2437913" y="2332651"/>
                    <a:pt x="2210886" y="2350352"/>
                  </a:cubicBezTo>
                  <a:cubicBezTo>
                    <a:pt x="1864448" y="2376304"/>
                    <a:pt x="1581169" y="2364579"/>
                    <a:pt x="1361050" y="2315177"/>
                  </a:cubicBezTo>
                  <a:cubicBezTo>
                    <a:pt x="1021711" y="2247071"/>
                    <a:pt x="720376" y="2053882"/>
                    <a:pt x="516843" y="1773946"/>
                  </a:cubicBezTo>
                  <a:lnTo>
                    <a:pt x="0" y="360368"/>
                  </a:lnTo>
                  <a:cubicBezTo>
                    <a:pt x="599075" y="246243"/>
                    <a:pt x="1031340" y="163230"/>
                    <a:pt x="1296796" y="111327"/>
                  </a:cubicBezTo>
                  <a:cubicBezTo>
                    <a:pt x="1519468" y="64390"/>
                    <a:pt x="1744647" y="30253"/>
                    <a:pt x="1971224" y="9084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45"/>
            <p:cNvSpPr/>
            <p:nvPr/>
          </p:nvSpPr>
          <p:spPr>
            <a:xfrm>
              <a:off x="4876303" y="1621548"/>
              <a:ext cx="877765" cy="741679"/>
            </a:xfrm>
            <a:custGeom>
              <a:rect b="b" l="l" r="r" t="t"/>
              <a:pathLst>
                <a:path extrusionOk="0" h="741679" w="877765">
                  <a:moveTo>
                    <a:pt x="775549" y="188393"/>
                  </a:moveTo>
                  <a:cubicBezTo>
                    <a:pt x="691597" y="151811"/>
                    <a:pt x="582320" y="188393"/>
                    <a:pt x="498368" y="273283"/>
                  </a:cubicBezTo>
                  <a:cubicBezTo>
                    <a:pt x="489926" y="124140"/>
                    <a:pt x="404567" y="7358"/>
                    <a:pt x="283564" y="323"/>
                  </a:cubicBezTo>
                  <a:cubicBezTo>
                    <a:pt x="146615" y="-7650"/>
                    <a:pt x="19983" y="133051"/>
                    <a:pt x="2161" y="314555"/>
                  </a:cubicBezTo>
                  <a:cubicBezTo>
                    <a:pt x="-15661" y="496060"/>
                    <a:pt x="78609" y="649424"/>
                    <a:pt x="215558" y="657398"/>
                  </a:cubicBezTo>
                  <a:cubicBezTo>
                    <a:pt x="278036" y="659288"/>
                    <a:pt x="338499" y="635171"/>
                    <a:pt x="382523" y="590799"/>
                  </a:cubicBezTo>
                  <a:cubicBezTo>
                    <a:pt x="388948" y="650447"/>
                    <a:pt x="425886" y="702479"/>
                    <a:pt x="480076" y="728217"/>
                  </a:cubicBezTo>
                  <a:cubicBezTo>
                    <a:pt x="591231" y="775118"/>
                    <a:pt x="747878" y="695856"/>
                    <a:pt x="829485" y="546713"/>
                  </a:cubicBezTo>
                  <a:cubicBezTo>
                    <a:pt x="911091" y="397569"/>
                    <a:pt x="886703" y="237170"/>
                    <a:pt x="775549" y="188393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45"/>
            <p:cNvSpPr/>
            <p:nvPr/>
          </p:nvSpPr>
          <p:spPr>
            <a:xfrm>
              <a:off x="5058361" y="1778376"/>
              <a:ext cx="192038" cy="293023"/>
            </a:xfrm>
            <a:custGeom>
              <a:rect b="b" l="l" r="r" t="t"/>
              <a:pathLst>
                <a:path extrusionOk="0" h="293023" w="192038">
                  <a:moveTo>
                    <a:pt x="128708" y="1549"/>
                  </a:moveTo>
                  <a:cubicBezTo>
                    <a:pt x="178423" y="15150"/>
                    <a:pt x="204218" y="91129"/>
                    <a:pt x="186396" y="170859"/>
                  </a:cubicBezTo>
                  <a:cubicBezTo>
                    <a:pt x="168574" y="250590"/>
                    <a:pt x="113231" y="304525"/>
                    <a:pt x="63517" y="290924"/>
                  </a:cubicBezTo>
                  <a:cubicBezTo>
                    <a:pt x="13802" y="277323"/>
                    <a:pt x="-12462" y="201814"/>
                    <a:pt x="5829" y="121614"/>
                  </a:cubicBezTo>
                  <a:cubicBezTo>
                    <a:pt x="24120" y="41414"/>
                    <a:pt x="78525" y="-9707"/>
                    <a:pt x="128708" y="1549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45"/>
            <p:cNvSpPr/>
            <p:nvPr/>
          </p:nvSpPr>
          <p:spPr>
            <a:xfrm>
              <a:off x="5430376" y="1925736"/>
              <a:ext cx="199485" cy="231417"/>
            </a:xfrm>
            <a:custGeom>
              <a:rect b="b" l="l" r="r" t="t"/>
              <a:pathLst>
                <a:path extrusionOk="0" h="231417" w="199485">
                  <a:moveTo>
                    <a:pt x="167541" y="8960"/>
                  </a:moveTo>
                  <a:cubicBezTo>
                    <a:pt x="208345" y="32411"/>
                    <a:pt x="210221" y="99478"/>
                    <a:pt x="172232" y="158573"/>
                  </a:cubicBezTo>
                  <a:cubicBezTo>
                    <a:pt x="134242" y="217667"/>
                    <a:pt x="70458" y="246745"/>
                    <a:pt x="31530" y="223295"/>
                  </a:cubicBezTo>
                  <a:cubicBezTo>
                    <a:pt x="-7397" y="199845"/>
                    <a:pt x="-11618" y="133246"/>
                    <a:pt x="26371" y="73683"/>
                  </a:cubicBezTo>
                  <a:cubicBezTo>
                    <a:pt x="64361" y="14119"/>
                    <a:pt x="126738" y="-16366"/>
                    <a:pt x="167541" y="8960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45"/>
            <p:cNvSpPr/>
            <p:nvPr/>
          </p:nvSpPr>
          <p:spPr>
            <a:xfrm>
              <a:off x="3280228" y="689950"/>
              <a:ext cx="462572" cy="210880"/>
            </a:xfrm>
            <a:custGeom>
              <a:rect b="b" l="l" r="r" t="t"/>
              <a:pathLst>
                <a:path extrusionOk="0" h="210880" w="462572">
                  <a:moveTo>
                    <a:pt x="459026" y="132737"/>
                  </a:moveTo>
                  <a:cubicBezTo>
                    <a:pt x="481069" y="85837"/>
                    <a:pt x="400869" y="-14999"/>
                    <a:pt x="203888" y="1885"/>
                  </a:cubicBezTo>
                  <a:cubicBezTo>
                    <a:pt x="44426" y="15955"/>
                    <a:pt x="-25455" y="95686"/>
                    <a:pt x="8313" y="167913"/>
                  </a:cubicBezTo>
                  <a:cubicBezTo>
                    <a:pt x="55213" y="261713"/>
                    <a:pt x="170588" y="173541"/>
                    <a:pt x="274238" y="167913"/>
                  </a:cubicBezTo>
                  <a:cubicBezTo>
                    <a:pt x="390082" y="159939"/>
                    <a:pt x="438859" y="175417"/>
                    <a:pt x="459026" y="132737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45"/>
            <p:cNvSpPr/>
            <p:nvPr/>
          </p:nvSpPr>
          <p:spPr>
            <a:xfrm>
              <a:off x="2455552" y="864967"/>
              <a:ext cx="434845" cy="270685"/>
            </a:xfrm>
            <a:custGeom>
              <a:rect b="b" l="l" r="r" t="t"/>
              <a:pathLst>
                <a:path extrusionOk="0" h="270685" w="434845">
                  <a:moveTo>
                    <a:pt x="16922" y="260228"/>
                  </a:moveTo>
                  <a:cubicBezTo>
                    <a:pt x="-24351" y="227398"/>
                    <a:pt x="1914" y="102174"/>
                    <a:pt x="185294" y="28540"/>
                  </a:cubicBezTo>
                  <a:cubicBezTo>
                    <a:pt x="333499" y="-31023"/>
                    <a:pt x="432459" y="9311"/>
                    <a:pt x="434804" y="88104"/>
                  </a:cubicBezTo>
                  <a:cubicBezTo>
                    <a:pt x="437618" y="192692"/>
                    <a:pt x="294103" y="166427"/>
                    <a:pt x="197019" y="207700"/>
                  </a:cubicBezTo>
                  <a:cubicBezTo>
                    <a:pt x="90555" y="253193"/>
                    <a:pt x="53973" y="289306"/>
                    <a:pt x="16922" y="260228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45"/>
            <p:cNvSpPr/>
            <p:nvPr/>
          </p:nvSpPr>
          <p:spPr>
            <a:xfrm>
              <a:off x="3351387" y="1303417"/>
              <a:ext cx="1024304" cy="1024304"/>
            </a:xfrm>
            <a:custGeom>
              <a:rect b="b" l="l" r="r" t="t"/>
              <a:pathLst>
                <a:path extrusionOk="0" h="1024304" w="1024304">
                  <a:moveTo>
                    <a:pt x="1024305" y="512152"/>
                  </a:moveTo>
                  <a:cubicBezTo>
                    <a:pt x="1024305" y="795006"/>
                    <a:pt x="795007" y="1024305"/>
                    <a:pt x="512153" y="1024305"/>
                  </a:cubicBezTo>
                  <a:cubicBezTo>
                    <a:pt x="229299" y="1024305"/>
                    <a:pt x="0" y="795006"/>
                    <a:pt x="0" y="512152"/>
                  </a:cubicBezTo>
                  <a:cubicBezTo>
                    <a:pt x="0" y="229298"/>
                    <a:pt x="229299" y="0"/>
                    <a:pt x="512153" y="0"/>
                  </a:cubicBezTo>
                  <a:cubicBezTo>
                    <a:pt x="795007" y="0"/>
                    <a:pt x="1024305" y="229298"/>
                    <a:pt x="1024305" y="5121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45"/>
            <p:cNvSpPr/>
            <p:nvPr/>
          </p:nvSpPr>
          <p:spPr>
            <a:xfrm>
              <a:off x="3657178" y="1609208"/>
              <a:ext cx="412723" cy="412723"/>
            </a:xfrm>
            <a:custGeom>
              <a:rect b="b" l="l" r="r" t="t"/>
              <a:pathLst>
                <a:path extrusionOk="0" h="412723" w="412723">
                  <a:moveTo>
                    <a:pt x="412724" y="206362"/>
                  </a:moveTo>
                  <a:cubicBezTo>
                    <a:pt x="412724" y="320332"/>
                    <a:pt x="320332" y="412724"/>
                    <a:pt x="206362" y="412724"/>
                  </a:cubicBezTo>
                  <a:cubicBezTo>
                    <a:pt x="92391" y="412724"/>
                    <a:pt x="0" y="320332"/>
                    <a:pt x="0" y="206362"/>
                  </a:cubicBezTo>
                  <a:cubicBezTo>
                    <a:pt x="0" y="92391"/>
                    <a:pt x="92391" y="0"/>
                    <a:pt x="206362" y="0"/>
                  </a:cubicBezTo>
                  <a:cubicBezTo>
                    <a:pt x="320332" y="0"/>
                    <a:pt x="412724" y="92391"/>
                    <a:pt x="412724" y="20636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45"/>
            <p:cNvSpPr/>
            <p:nvPr/>
          </p:nvSpPr>
          <p:spPr>
            <a:xfrm>
              <a:off x="2191100" y="5516481"/>
              <a:ext cx="3096473" cy="1531846"/>
            </a:xfrm>
            <a:custGeom>
              <a:rect b="b" l="l" r="r" t="t"/>
              <a:pathLst>
                <a:path extrusionOk="0" h="1531846" w="3096473">
                  <a:moveTo>
                    <a:pt x="2826190" y="165558"/>
                  </a:moveTo>
                  <a:cubicBezTo>
                    <a:pt x="2543473" y="214199"/>
                    <a:pt x="2257128" y="238675"/>
                    <a:pt x="1970257" y="238723"/>
                  </a:cubicBezTo>
                  <a:cubicBezTo>
                    <a:pt x="1449013" y="238839"/>
                    <a:pt x="930889" y="158313"/>
                    <a:pt x="434269" y="0"/>
                  </a:cubicBezTo>
                  <a:cubicBezTo>
                    <a:pt x="401907" y="38927"/>
                    <a:pt x="29049" y="502772"/>
                    <a:pt x="440" y="938008"/>
                  </a:cubicBezTo>
                  <a:cubicBezTo>
                    <a:pt x="-8858" y="1119086"/>
                    <a:pt x="130398" y="1273416"/>
                    <a:pt x="311476" y="1282714"/>
                  </a:cubicBezTo>
                  <a:cubicBezTo>
                    <a:pt x="420591" y="1288316"/>
                    <a:pt x="525344" y="1239269"/>
                    <a:pt x="590916" y="1151874"/>
                  </a:cubicBezTo>
                  <a:cubicBezTo>
                    <a:pt x="615564" y="1331508"/>
                    <a:pt x="781167" y="1457148"/>
                    <a:pt x="960800" y="1432500"/>
                  </a:cubicBezTo>
                  <a:cubicBezTo>
                    <a:pt x="1069432" y="1417595"/>
                    <a:pt x="1163451" y="1349440"/>
                    <a:pt x="1211408" y="1250834"/>
                  </a:cubicBezTo>
                  <a:cubicBezTo>
                    <a:pt x="1237550" y="1430256"/>
                    <a:pt x="1404192" y="1554515"/>
                    <a:pt x="1583614" y="1528374"/>
                  </a:cubicBezTo>
                  <a:cubicBezTo>
                    <a:pt x="1710983" y="1509817"/>
                    <a:pt x="1815758" y="1418543"/>
                    <a:pt x="1851599" y="1294920"/>
                  </a:cubicBezTo>
                  <a:cubicBezTo>
                    <a:pt x="1907667" y="1467350"/>
                    <a:pt x="2092901" y="1561681"/>
                    <a:pt x="2265331" y="1505613"/>
                  </a:cubicBezTo>
                  <a:cubicBezTo>
                    <a:pt x="2369342" y="1471792"/>
                    <a:pt x="2449681" y="1388396"/>
                    <a:pt x="2479596" y="1283195"/>
                  </a:cubicBezTo>
                  <a:cubicBezTo>
                    <a:pt x="2566872" y="1442125"/>
                    <a:pt x="2766461" y="1500211"/>
                    <a:pt x="2925391" y="1412935"/>
                  </a:cubicBezTo>
                  <a:cubicBezTo>
                    <a:pt x="3021614" y="1360094"/>
                    <a:pt x="3085060" y="1262656"/>
                    <a:pt x="3094460" y="1153281"/>
                  </a:cubicBezTo>
                  <a:cubicBezTo>
                    <a:pt x="3122600" y="646288"/>
                    <a:pt x="2846826" y="204485"/>
                    <a:pt x="2826190" y="165558"/>
                  </a:cubicBezTo>
                  <a:close/>
                </a:path>
              </a:pathLst>
            </a:custGeom>
            <a:solidFill>
              <a:srgbClr val="FDC30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45"/>
            <p:cNvSpPr/>
            <p:nvPr/>
          </p:nvSpPr>
          <p:spPr>
            <a:xfrm>
              <a:off x="1996904" y="998095"/>
              <a:ext cx="2568266" cy="1733715"/>
            </a:xfrm>
            <a:custGeom>
              <a:rect b="b" l="l" r="r" t="t"/>
              <a:pathLst>
                <a:path extrusionOk="0" h="1733715" w="2568266">
                  <a:moveTo>
                    <a:pt x="748531" y="371920"/>
                  </a:moveTo>
                  <a:cubicBezTo>
                    <a:pt x="609618" y="393998"/>
                    <a:pt x="481333" y="459701"/>
                    <a:pt x="382238" y="559522"/>
                  </a:cubicBezTo>
                  <a:lnTo>
                    <a:pt x="2345" y="589538"/>
                  </a:lnTo>
                  <a:lnTo>
                    <a:pt x="198389" y="876100"/>
                  </a:lnTo>
                  <a:lnTo>
                    <a:pt x="198389" y="881259"/>
                  </a:lnTo>
                  <a:lnTo>
                    <a:pt x="0" y="962396"/>
                  </a:lnTo>
                  <a:lnTo>
                    <a:pt x="180567" y="1109664"/>
                  </a:lnTo>
                  <a:lnTo>
                    <a:pt x="187602" y="1161254"/>
                  </a:lnTo>
                  <a:cubicBezTo>
                    <a:pt x="249414" y="1534081"/>
                    <a:pt x="601758" y="1786207"/>
                    <a:pt x="974585" y="1724395"/>
                  </a:cubicBezTo>
                  <a:cubicBezTo>
                    <a:pt x="1183581" y="1689744"/>
                    <a:pt x="1364742" y="1560246"/>
                    <a:pt x="1465169" y="1373713"/>
                  </a:cubicBezTo>
                  <a:cubicBezTo>
                    <a:pt x="1537717" y="1426160"/>
                    <a:pt x="1619987" y="1463627"/>
                    <a:pt x="1707175" y="1483929"/>
                  </a:cubicBezTo>
                  <a:cubicBezTo>
                    <a:pt x="1979030" y="1549865"/>
                    <a:pt x="2263756" y="1444762"/>
                    <a:pt x="2427565" y="1218004"/>
                  </a:cubicBezTo>
                  <a:cubicBezTo>
                    <a:pt x="2536165" y="1071549"/>
                    <a:pt x="2578979" y="886532"/>
                    <a:pt x="2545754" y="707258"/>
                  </a:cubicBezTo>
                  <a:cubicBezTo>
                    <a:pt x="2536043" y="654207"/>
                    <a:pt x="2520308" y="602438"/>
                    <a:pt x="2498854" y="552956"/>
                  </a:cubicBezTo>
                  <a:lnTo>
                    <a:pt x="2568267" y="304384"/>
                  </a:lnTo>
                  <a:lnTo>
                    <a:pt x="2367533" y="348470"/>
                  </a:lnTo>
                  <a:lnTo>
                    <a:pt x="2355339" y="335807"/>
                  </a:lnTo>
                  <a:lnTo>
                    <a:pt x="2349711" y="0"/>
                  </a:lnTo>
                  <a:lnTo>
                    <a:pt x="2072529" y="164620"/>
                  </a:lnTo>
                  <a:cubicBezTo>
                    <a:pt x="1759518" y="65274"/>
                    <a:pt x="1420174" y="203299"/>
                    <a:pt x="1265373" y="492923"/>
                  </a:cubicBezTo>
                  <a:cubicBezTo>
                    <a:pt x="1193074" y="440837"/>
                    <a:pt x="1111369" y="403249"/>
                    <a:pt x="1024774" y="382238"/>
                  </a:cubicBezTo>
                  <a:cubicBezTo>
                    <a:pt x="935020" y="359756"/>
                    <a:pt x="841542" y="356401"/>
                    <a:pt x="750407" y="372389"/>
                  </a:cubicBezTo>
                  <a:moveTo>
                    <a:pt x="790741" y="613457"/>
                  </a:moveTo>
                  <a:cubicBezTo>
                    <a:pt x="926209" y="614105"/>
                    <a:pt x="1035502" y="724448"/>
                    <a:pt x="1034855" y="859916"/>
                  </a:cubicBezTo>
                  <a:cubicBezTo>
                    <a:pt x="1034207" y="995384"/>
                    <a:pt x="923864" y="1104678"/>
                    <a:pt x="788396" y="1104030"/>
                  </a:cubicBezTo>
                  <a:cubicBezTo>
                    <a:pt x="652928" y="1103383"/>
                    <a:pt x="543634" y="993039"/>
                    <a:pt x="544282" y="857571"/>
                  </a:cubicBezTo>
                  <a:cubicBezTo>
                    <a:pt x="544925" y="723018"/>
                    <a:pt x="653843" y="614101"/>
                    <a:pt x="788396" y="613457"/>
                  </a:cubicBezTo>
                  <a:moveTo>
                    <a:pt x="2223080" y="1073081"/>
                  </a:moveTo>
                  <a:cubicBezTo>
                    <a:pt x="2080907" y="1271063"/>
                    <a:pt x="1805157" y="1316306"/>
                    <a:pt x="1607175" y="1174133"/>
                  </a:cubicBezTo>
                  <a:cubicBezTo>
                    <a:pt x="1512840" y="1106390"/>
                    <a:pt x="1449010" y="1004193"/>
                    <a:pt x="1429525" y="889701"/>
                  </a:cubicBezTo>
                  <a:cubicBezTo>
                    <a:pt x="1408309" y="774399"/>
                    <a:pt x="1436003" y="655467"/>
                    <a:pt x="1505972" y="561398"/>
                  </a:cubicBezTo>
                  <a:cubicBezTo>
                    <a:pt x="1646778" y="363077"/>
                    <a:pt x="1921695" y="316451"/>
                    <a:pt x="2120016" y="457257"/>
                  </a:cubicBezTo>
                  <a:cubicBezTo>
                    <a:pt x="2215712" y="525200"/>
                    <a:pt x="2280329" y="628529"/>
                    <a:pt x="2299527" y="744310"/>
                  </a:cubicBezTo>
                  <a:cubicBezTo>
                    <a:pt x="2320876" y="859546"/>
                    <a:pt x="2293353" y="978471"/>
                    <a:pt x="2223549" y="107261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45"/>
            <p:cNvSpPr/>
            <p:nvPr/>
          </p:nvSpPr>
          <p:spPr>
            <a:xfrm>
              <a:off x="2377266" y="1564653"/>
              <a:ext cx="958645" cy="958644"/>
            </a:xfrm>
            <a:custGeom>
              <a:rect b="b" l="l" r="r" t="t"/>
              <a:pathLst>
                <a:path extrusionOk="0" h="1024304" w="1024304">
                  <a:moveTo>
                    <a:pt x="1024305" y="512153"/>
                  </a:moveTo>
                  <a:cubicBezTo>
                    <a:pt x="1024305" y="795007"/>
                    <a:pt x="795007" y="1024305"/>
                    <a:pt x="512153" y="1024305"/>
                  </a:cubicBezTo>
                  <a:cubicBezTo>
                    <a:pt x="229299" y="1024305"/>
                    <a:pt x="0" y="795007"/>
                    <a:pt x="0" y="512153"/>
                  </a:cubicBezTo>
                  <a:cubicBezTo>
                    <a:pt x="0" y="229299"/>
                    <a:pt x="229299" y="0"/>
                    <a:pt x="512153" y="0"/>
                  </a:cubicBezTo>
                  <a:cubicBezTo>
                    <a:pt x="795007" y="0"/>
                    <a:pt x="1024305" y="229299"/>
                    <a:pt x="1024305" y="5121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45"/>
            <p:cNvSpPr/>
            <p:nvPr/>
          </p:nvSpPr>
          <p:spPr>
            <a:xfrm>
              <a:off x="2650226" y="1837613"/>
              <a:ext cx="412723" cy="412723"/>
            </a:xfrm>
            <a:custGeom>
              <a:rect b="b" l="l" r="r" t="t"/>
              <a:pathLst>
                <a:path extrusionOk="0" h="412723" w="412723">
                  <a:moveTo>
                    <a:pt x="412724" y="206362"/>
                  </a:moveTo>
                  <a:cubicBezTo>
                    <a:pt x="412724" y="320332"/>
                    <a:pt x="320332" y="412724"/>
                    <a:pt x="206362" y="412724"/>
                  </a:cubicBezTo>
                  <a:cubicBezTo>
                    <a:pt x="92391" y="412724"/>
                    <a:pt x="0" y="320332"/>
                    <a:pt x="0" y="206362"/>
                  </a:cubicBezTo>
                  <a:cubicBezTo>
                    <a:pt x="0" y="92391"/>
                    <a:pt x="92391" y="0"/>
                    <a:pt x="206362" y="0"/>
                  </a:cubicBezTo>
                  <a:cubicBezTo>
                    <a:pt x="320332" y="0"/>
                    <a:pt x="412724" y="92391"/>
                    <a:pt x="412724" y="20636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80" name="Google Shape;480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83035" y="1840300"/>
            <a:ext cx="2791825" cy="2693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68055" y="1840300"/>
            <a:ext cx="2791825" cy="26935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46"/>
          <p:cNvSpPr txBox="1"/>
          <p:nvPr/>
        </p:nvSpPr>
        <p:spPr>
          <a:xfrm>
            <a:off x="6512638" y="2061487"/>
            <a:ext cx="1765200" cy="149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33"/>
              <a:buFont typeface="Arial"/>
              <a:buNone/>
            </a:pPr>
            <a:r>
              <a:rPr b="1" i="0" lang="ru-RU" sz="813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[м]</a:t>
            </a:r>
            <a:endParaRPr b="1" i="0" sz="813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8" name="Google Shape;488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28192" y="1764100"/>
            <a:ext cx="2791825" cy="2693521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46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490" name="Google Shape;490;p46"/>
          <p:cNvGrpSpPr/>
          <p:nvPr/>
        </p:nvGrpSpPr>
        <p:grpSpPr>
          <a:xfrm>
            <a:off x="5926801" y="4920696"/>
            <a:ext cx="2936875" cy="549829"/>
            <a:chOff x="7666664" y="5758896"/>
            <a:chExt cx="2936875" cy="549829"/>
          </a:xfrm>
        </p:grpSpPr>
        <p:sp>
          <p:nvSpPr>
            <p:cNvPr id="491" name="Google Shape;491;p46"/>
            <p:cNvSpPr/>
            <p:nvPr/>
          </p:nvSpPr>
          <p:spPr>
            <a:xfrm>
              <a:off x="7666664" y="5758896"/>
              <a:ext cx="2936875" cy="549829"/>
            </a:xfrm>
            <a:prstGeom prst="roundRect">
              <a:avLst>
                <a:gd fmla="val 21287" name="adj"/>
              </a:avLst>
            </a:prstGeom>
            <a:solidFill>
              <a:schemeClr val="lt1"/>
            </a:solidFill>
            <a:ln cap="flat" cmpd="sng" w="19050">
              <a:solidFill>
                <a:srgbClr val="200E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46"/>
            <p:cNvSpPr txBox="1"/>
            <p:nvPr/>
          </p:nvSpPr>
          <p:spPr>
            <a:xfrm>
              <a:off x="7809631" y="5802978"/>
              <a:ext cx="2113779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ru-RU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Согласный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46"/>
            <p:cNvSpPr/>
            <p:nvPr/>
          </p:nvSpPr>
          <p:spPr>
            <a:xfrm>
              <a:off x="10036154" y="5879795"/>
              <a:ext cx="308031" cy="308031"/>
            </a:xfrm>
            <a:prstGeom prst="rect">
              <a:avLst/>
            </a:prstGeom>
            <a:solidFill>
              <a:srgbClr val="92D050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46"/>
            <p:cNvSpPr/>
            <p:nvPr/>
          </p:nvSpPr>
          <p:spPr>
            <a:xfrm>
              <a:off x="9728123" y="5879795"/>
              <a:ext cx="308031" cy="308031"/>
            </a:xfrm>
            <a:prstGeom prst="rect">
              <a:avLst/>
            </a:prstGeom>
            <a:solidFill>
              <a:srgbClr val="9CC2E5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5" name="Google Shape;495;p46"/>
          <p:cNvGrpSpPr/>
          <p:nvPr/>
        </p:nvGrpSpPr>
        <p:grpSpPr>
          <a:xfrm>
            <a:off x="813753" y="3394061"/>
            <a:ext cx="2153260" cy="3245785"/>
            <a:chOff x="1312158" y="689950"/>
            <a:chExt cx="4797443" cy="7231584"/>
          </a:xfrm>
        </p:grpSpPr>
        <p:sp>
          <p:nvSpPr>
            <p:cNvPr id="496" name="Google Shape;496;p46"/>
            <p:cNvSpPr/>
            <p:nvPr/>
          </p:nvSpPr>
          <p:spPr>
            <a:xfrm>
              <a:off x="1412493" y="5321375"/>
              <a:ext cx="1719400" cy="1762853"/>
            </a:xfrm>
            <a:custGeom>
              <a:rect b="b" l="l" r="r" t="t"/>
              <a:pathLst>
                <a:path extrusionOk="0" h="1762853" w="1719400">
                  <a:moveTo>
                    <a:pt x="1241486" y="0"/>
                  </a:moveTo>
                  <a:cubicBezTo>
                    <a:pt x="989161" y="1693574"/>
                    <a:pt x="-83451" y="1418737"/>
                    <a:pt x="5191" y="1653239"/>
                  </a:cubicBezTo>
                  <a:cubicBezTo>
                    <a:pt x="59595" y="1797224"/>
                    <a:pt x="1016833" y="1873203"/>
                    <a:pt x="1719401" y="1397632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46"/>
            <p:cNvSpPr/>
            <p:nvPr/>
          </p:nvSpPr>
          <p:spPr>
            <a:xfrm>
              <a:off x="4084564" y="3998613"/>
              <a:ext cx="2025037" cy="1080782"/>
            </a:xfrm>
            <a:custGeom>
              <a:rect b="b" l="l" r="r" t="t"/>
              <a:pathLst>
                <a:path extrusionOk="0" h="1080782" w="2025037">
                  <a:moveTo>
                    <a:pt x="1793349" y="666625"/>
                  </a:moveTo>
                  <a:lnTo>
                    <a:pt x="1852913" y="502004"/>
                  </a:lnTo>
                  <a:cubicBezTo>
                    <a:pt x="1736076" y="501820"/>
                    <a:pt x="1627615" y="562629"/>
                    <a:pt x="1566820" y="662404"/>
                  </a:cubicBezTo>
                  <a:cubicBezTo>
                    <a:pt x="1182706" y="696641"/>
                    <a:pt x="979627" y="584080"/>
                    <a:pt x="701038" y="233734"/>
                  </a:cubicBezTo>
                  <a:cubicBezTo>
                    <a:pt x="444962" y="-89410"/>
                    <a:pt x="226406" y="-12493"/>
                    <a:pt x="120880" y="82246"/>
                  </a:cubicBezTo>
                  <a:cubicBezTo>
                    <a:pt x="-121126" y="298457"/>
                    <a:pt x="56627" y="635670"/>
                    <a:pt x="167781" y="750108"/>
                  </a:cubicBezTo>
                  <a:cubicBezTo>
                    <a:pt x="738559" y="1330266"/>
                    <a:pt x="1596836" y="970539"/>
                    <a:pt x="1596836" y="970539"/>
                  </a:cubicBezTo>
                  <a:cubicBezTo>
                    <a:pt x="1694725" y="1068740"/>
                    <a:pt x="1845691" y="1090525"/>
                    <a:pt x="1967350" y="1024006"/>
                  </a:cubicBezTo>
                  <a:lnTo>
                    <a:pt x="1837435" y="893623"/>
                  </a:lnTo>
                  <a:cubicBezTo>
                    <a:pt x="1913338" y="860796"/>
                    <a:pt x="1978384" y="807132"/>
                    <a:pt x="2025037" y="738851"/>
                  </a:cubicBezTo>
                  <a:cubicBezTo>
                    <a:pt x="1955482" y="694866"/>
                    <a:pt x="1875578" y="669956"/>
                    <a:pt x="1793349" y="666624"/>
                  </a:cubicBezTo>
                  <a:close/>
                </a:path>
              </a:pathLst>
            </a:custGeom>
            <a:solidFill>
              <a:srgbClr val="EA47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46"/>
            <p:cNvSpPr/>
            <p:nvPr/>
          </p:nvSpPr>
          <p:spPr>
            <a:xfrm>
              <a:off x="3953589" y="6094763"/>
              <a:ext cx="1097000" cy="1826771"/>
            </a:xfrm>
            <a:custGeom>
              <a:rect b="b" l="l" r="r" t="t"/>
              <a:pathLst>
                <a:path extrusionOk="0" h="1826771" w="1097000">
                  <a:moveTo>
                    <a:pt x="784644" y="309074"/>
                  </a:moveTo>
                  <a:lnTo>
                    <a:pt x="801528" y="1475956"/>
                  </a:lnTo>
                  <a:cubicBezTo>
                    <a:pt x="923797" y="1570603"/>
                    <a:pt x="1024520" y="1690191"/>
                    <a:pt x="1097001" y="1826771"/>
                  </a:cubicBezTo>
                  <a:lnTo>
                    <a:pt x="0" y="1826771"/>
                  </a:lnTo>
                  <a:lnTo>
                    <a:pt x="31892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46"/>
            <p:cNvSpPr/>
            <p:nvPr/>
          </p:nvSpPr>
          <p:spPr>
            <a:xfrm>
              <a:off x="1929618" y="2060389"/>
              <a:ext cx="822851" cy="2053299"/>
            </a:xfrm>
            <a:custGeom>
              <a:rect b="b" l="l" r="r" t="t"/>
              <a:pathLst>
                <a:path extrusionOk="0" h="2053299" w="822851">
                  <a:moveTo>
                    <a:pt x="538635" y="0"/>
                  </a:moveTo>
                  <a:lnTo>
                    <a:pt x="783455" y="100836"/>
                  </a:lnTo>
                  <a:lnTo>
                    <a:pt x="822851" y="2053300"/>
                  </a:lnTo>
                  <a:lnTo>
                    <a:pt x="565837" y="1853973"/>
                  </a:lnTo>
                  <a:cubicBezTo>
                    <a:pt x="531429" y="1828446"/>
                    <a:pt x="509311" y="1789653"/>
                    <a:pt x="504867" y="1747040"/>
                  </a:cubicBezTo>
                  <a:cubicBezTo>
                    <a:pt x="498629" y="1704487"/>
                    <a:pt x="510161" y="1661241"/>
                    <a:pt x="536759" y="1627444"/>
                  </a:cubicBezTo>
                  <a:lnTo>
                    <a:pt x="667611" y="1458134"/>
                  </a:lnTo>
                  <a:lnTo>
                    <a:pt x="57906" y="1004138"/>
                  </a:lnTo>
                  <a:cubicBezTo>
                    <a:pt x="-2576" y="960110"/>
                    <a:pt x="-18030" y="876452"/>
                    <a:pt x="22730" y="81372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46"/>
            <p:cNvSpPr/>
            <p:nvPr/>
          </p:nvSpPr>
          <p:spPr>
            <a:xfrm>
              <a:off x="2601247" y="2144775"/>
              <a:ext cx="2436123" cy="4672212"/>
            </a:xfrm>
            <a:custGeom>
              <a:rect b="b" l="l" r="r" t="t"/>
              <a:pathLst>
                <a:path extrusionOk="0" h="4672212" w="2436123">
                  <a:moveTo>
                    <a:pt x="39599" y="468101"/>
                  </a:moveTo>
                  <a:cubicBezTo>
                    <a:pt x="-28875" y="-61874"/>
                    <a:pt x="1027322" y="-7938"/>
                    <a:pt x="1330768" y="11291"/>
                  </a:cubicBezTo>
                  <a:cubicBezTo>
                    <a:pt x="1940473" y="50218"/>
                    <a:pt x="1970958" y="219529"/>
                    <a:pt x="2037088" y="752786"/>
                  </a:cubicBezTo>
                  <a:cubicBezTo>
                    <a:pt x="2153401" y="1686105"/>
                    <a:pt x="2791247" y="3367484"/>
                    <a:pt x="2164188" y="4245460"/>
                  </a:cubicBezTo>
                  <a:cubicBezTo>
                    <a:pt x="1788985" y="4770745"/>
                    <a:pt x="881462" y="4746825"/>
                    <a:pt x="389945" y="4517014"/>
                  </a:cubicBezTo>
                  <a:cubicBezTo>
                    <a:pt x="-53733" y="4309245"/>
                    <a:pt x="-32158" y="3766607"/>
                    <a:pt x="40537" y="3266180"/>
                  </a:cubicBezTo>
                  <a:cubicBezTo>
                    <a:pt x="174204" y="2339897"/>
                    <a:pt x="101977" y="1425807"/>
                    <a:pt x="39599" y="46810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46"/>
            <p:cNvSpPr/>
            <p:nvPr/>
          </p:nvSpPr>
          <p:spPr>
            <a:xfrm>
              <a:off x="3414513" y="3593564"/>
              <a:ext cx="1622627" cy="3153152"/>
            </a:xfrm>
            <a:custGeom>
              <a:rect b="b" l="l" r="r" t="t"/>
              <a:pathLst>
                <a:path extrusionOk="0" h="3153152" w="1622627">
                  <a:moveTo>
                    <a:pt x="1440501" y="393963"/>
                  </a:moveTo>
                  <a:lnTo>
                    <a:pt x="211242" y="0"/>
                  </a:lnTo>
                  <a:lnTo>
                    <a:pt x="185446" y="562805"/>
                  </a:lnTo>
                  <a:cubicBezTo>
                    <a:pt x="184092" y="927815"/>
                    <a:pt x="147813" y="1291858"/>
                    <a:pt x="77106" y="1649957"/>
                  </a:cubicBezTo>
                  <a:cubicBezTo>
                    <a:pt x="-91735" y="2482439"/>
                    <a:pt x="30206" y="2875933"/>
                    <a:pt x="311608" y="3051810"/>
                  </a:cubicBezTo>
                  <a:cubicBezTo>
                    <a:pt x="593011" y="3227686"/>
                    <a:pt x="911465" y="3121223"/>
                    <a:pt x="911465" y="3121223"/>
                  </a:cubicBezTo>
                  <a:cubicBezTo>
                    <a:pt x="1086922" y="3057389"/>
                    <a:pt x="1239632" y="2943182"/>
                    <a:pt x="1350453" y="2792920"/>
                  </a:cubicBezTo>
                  <a:cubicBezTo>
                    <a:pt x="1774432" y="2201974"/>
                    <a:pt x="1620599" y="1241923"/>
                    <a:pt x="1440501" y="393963"/>
                  </a:cubicBezTo>
                  <a:close/>
                </a:path>
              </a:pathLst>
            </a:custGeom>
            <a:solidFill>
              <a:srgbClr val="FF90A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46"/>
            <p:cNvSpPr/>
            <p:nvPr/>
          </p:nvSpPr>
          <p:spPr>
            <a:xfrm>
              <a:off x="1312158" y="4276093"/>
              <a:ext cx="2023753" cy="1284005"/>
            </a:xfrm>
            <a:custGeom>
              <a:rect b="b" l="l" r="r" t="t"/>
              <a:pathLst>
                <a:path extrusionOk="0" h="1284005" w="2023753">
                  <a:moveTo>
                    <a:pt x="365354" y="1120323"/>
                  </a:moveTo>
                  <a:lnTo>
                    <a:pt x="425856" y="1284005"/>
                  </a:lnTo>
                  <a:cubicBezTo>
                    <a:pt x="515271" y="1208766"/>
                    <a:pt x="558850" y="1092259"/>
                    <a:pt x="540762" y="976807"/>
                  </a:cubicBezTo>
                  <a:cubicBezTo>
                    <a:pt x="811846" y="702440"/>
                    <a:pt x="1039782" y="656478"/>
                    <a:pt x="1478770" y="742306"/>
                  </a:cubicBezTo>
                  <a:cubicBezTo>
                    <a:pt x="1883052" y="823443"/>
                    <a:pt x="1999834" y="623179"/>
                    <a:pt x="2019532" y="482947"/>
                  </a:cubicBezTo>
                  <a:cubicBezTo>
                    <a:pt x="2066432" y="161679"/>
                    <a:pt x="1710458" y="19101"/>
                    <a:pt x="1550528" y="4562"/>
                  </a:cubicBezTo>
                  <a:cubicBezTo>
                    <a:pt x="739151" y="-68602"/>
                    <a:pt x="317047" y="762473"/>
                    <a:pt x="317047" y="762473"/>
                  </a:cubicBezTo>
                  <a:cubicBezTo>
                    <a:pt x="178430" y="751214"/>
                    <a:pt x="49108" y="833092"/>
                    <a:pt x="0" y="963207"/>
                  </a:cubicBezTo>
                  <a:lnTo>
                    <a:pt x="184788" y="977746"/>
                  </a:lnTo>
                  <a:cubicBezTo>
                    <a:pt x="148075" y="1050966"/>
                    <a:pt x="132793" y="1133067"/>
                    <a:pt x="140701" y="1214593"/>
                  </a:cubicBezTo>
                  <a:cubicBezTo>
                    <a:pt x="222449" y="1203022"/>
                    <a:pt x="299828" y="1170552"/>
                    <a:pt x="365354" y="1120323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46"/>
            <p:cNvSpPr/>
            <p:nvPr/>
          </p:nvSpPr>
          <p:spPr>
            <a:xfrm>
              <a:off x="2721984" y="6094763"/>
              <a:ext cx="1097000" cy="1826771"/>
            </a:xfrm>
            <a:custGeom>
              <a:rect b="b" l="l" r="r" t="t"/>
              <a:pathLst>
                <a:path extrusionOk="0" h="1826771" w="1097000">
                  <a:moveTo>
                    <a:pt x="784644" y="309074"/>
                  </a:moveTo>
                  <a:lnTo>
                    <a:pt x="801528" y="1475956"/>
                  </a:lnTo>
                  <a:cubicBezTo>
                    <a:pt x="923797" y="1570603"/>
                    <a:pt x="1024519" y="1690191"/>
                    <a:pt x="1097001" y="1826771"/>
                  </a:cubicBezTo>
                  <a:lnTo>
                    <a:pt x="0" y="1826771"/>
                  </a:lnTo>
                  <a:lnTo>
                    <a:pt x="30485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46"/>
            <p:cNvSpPr/>
            <p:nvPr/>
          </p:nvSpPr>
          <p:spPr>
            <a:xfrm>
              <a:off x="3202244" y="3503984"/>
              <a:ext cx="1287416" cy="1308521"/>
            </a:xfrm>
            <a:custGeom>
              <a:rect b="b" l="l" r="r" t="t"/>
              <a:pathLst>
                <a:path extrusionOk="0" h="1308521" w="1287416">
                  <a:moveTo>
                    <a:pt x="0" y="0"/>
                  </a:moveTo>
                  <a:lnTo>
                    <a:pt x="32830" y="224184"/>
                  </a:lnTo>
                  <a:cubicBezTo>
                    <a:pt x="47370" y="332524"/>
                    <a:pt x="193230" y="1281319"/>
                    <a:pt x="704444" y="1308522"/>
                  </a:cubicBezTo>
                  <a:lnTo>
                    <a:pt x="732115" y="1308522"/>
                  </a:lnTo>
                  <a:cubicBezTo>
                    <a:pt x="953954" y="1308522"/>
                    <a:pt x="1126079" y="1167820"/>
                    <a:pt x="1217066" y="906585"/>
                  </a:cubicBezTo>
                  <a:cubicBezTo>
                    <a:pt x="1255349" y="793422"/>
                    <a:pt x="1277916" y="675540"/>
                    <a:pt x="1284133" y="556239"/>
                  </a:cubicBezTo>
                  <a:lnTo>
                    <a:pt x="1287416" y="454934"/>
                  </a:lnTo>
                  <a:lnTo>
                    <a:pt x="1193616" y="420697"/>
                  </a:lnTo>
                  <a:lnTo>
                    <a:pt x="215273" y="745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46"/>
            <p:cNvSpPr/>
            <p:nvPr/>
          </p:nvSpPr>
          <p:spPr>
            <a:xfrm>
              <a:off x="3371086" y="3709408"/>
              <a:ext cx="975059" cy="964806"/>
            </a:xfrm>
            <a:custGeom>
              <a:rect b="b" l="l" r="r" t="t"/>
              <a:pathLst>
                <a:path extrusionOk="0" h="964806" w="975059">
                  <a:moveTo>
                    <a:pt x="0" y="0"/>
                  </a:moveTo>
                  <a:cubicBezTo>
                    <a:pt x="0" y="0"/>
                    <a:pt x="129914" y="942699"/>
                    <a:pt x="541700" y="964273"/>
                  </a:cubicBezTo>
                  <a:cubicBezTo>
                    <a:pt x="953485" y="985847"/>
                    <a:pt x="975060" y="346594"/>
                    <a:pt x="975060" y="346594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46"/>
            <p:cNvSpPr/>
            <p:nvPr/>
          </p:nvSpPr>
          <p:spPr>
            <a:xfrm>
              <a:off x="3625286" y="4027862"/>
              <a:ext cx="900487" cy="394495"/>
            </a:xfrm>
            <a:custGeom>
              <a:rect b="b" l="l" r="r" t="t"/>
              <a:pathLst>
                <a:path extrusionOk="0" h="394495" w="900487">
                  <a:moveTo>
                    <a:pt x="0" y="0"/>
                  </a:moveTo>
                  <a:lnTo>
                    <a:pt x="900488" y="226529"/>
                  </a:lnTo>
                  <a:lnTo>
                    <a:pt x="767291" y="363478"/>
                  </a:lnTo>
                  <a:cubicBezTo>
                    <a:pt x="747925" y="384155"/>
                    <a:pt x="720561" y="395443"/>
                    <a:pt x="692250" y="394433"/>
                  </a:cubicBezTo>
                  <a:cubicBezTo>
                    <a:pt x="664125" y="393426"/>
                    <a:pt x="637658" y="380872"/>
                    <a:pt x="619086" y="359726"/>
                  </a:cubicBezTo>
                  <a:lnTo>
                    <a:pt x="510745" y="237785"/>
                  </a:lnTo>
                  <a:lnTo>
                    <a:pt x="360195" y="340028"/>
                  </a:lnTo>
                  <a:cubicBezTo>
                    <a:pt x="335145" y="356852"/>
                    <a:pt x="304272" y="362620"/>
                    <a:pt x="274836" y="355974"/>
                  </a:cubicBezTo>
                  <a:cubicBezTo>
                    <a:pt x="244742" y="350203"/>
                    <a:pt x="218594" y="331745"/>
                    <a:pt x="203079" y="3053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46"/>
            <p:cNvSpPr/>
            <p:nvPr/>
          </p:nvSpPr>
          <p:spPr>
            <a:xfrm>
              <a:off x="2706038" y="1932179"/>
              <a:ext cx="3211775" cy="2363758"/>
            </a:xfrm>
            <a:custGeom>
              <a:rect b="b" l="l" r="r" t="t"/>
              <a:pathLst>
                <a:path extrusionOk="0" h="2363758" w="3211775">
                  <a:moveTo>
                    <a:pt x="1971224" y="9084"/>
                  </a:moveTo>
                  <a:cubicBezTo>
                    <a:pt x="2134097" y="-8714"/>
                    <a:pt x="2298769" y="-322"/>
                    <a:pt x="2458989" y="33941"/>
                  </a:cubicBezTo>
                  <a:cubicBezTo>
                    <a:pt x="2586884" y="64657"/>
                    <a:pt x="2703372" y="131199"/>
                    <a:pt x="2794796" y="225764"/>
                  </a:cubicBezTo>
                  <a:cubicBezTo>
                    <a:pt x="2895537" y="340750"/>
                    <a:pt x="2971672" y="475143"/>
                    <a:pt x="3018511" y="620665"/>
                  </a:cubicBezTo>
                  <a:cubicBezTo>
                    <a:pt x="3117627" y="898628"/>
                    <a:pt x="3181412" y="1258198"/>
                    <a:pt x="3209865" y="1699375"/>
                  </a:cubicBezTo>
                  <a:cubicBezTo>
                    <a:pt x="3219851" y="1826130"/>
                    <a:pt x="3190537" y="1952884"/>
                    <a:pt x="3125913" y="2062384"/>
                  </a:cubicBezTo>
                  <a:cubicBezTo>
                    <a:pt x="3076622" y="2156582"/>
                    <a:pt x="2989109" y="2224953"/>
                    <a:pt x="2885782" y="2249985"/>
                  </a:cubicBezTo>
                  <a:cubicBezTo>
                    <a:pt x="2663428" y="2299114"/>
                    <a:pt x="2437913" y="2332651"/>
                    <a:pt x="2210886" y="2350352"/>
                  </a:cubicBezTo>
                  <a:cubicBezTo>
                    <a:pt x="1864448" y="2376304"/>
                    <a:pt x="1581169" y="2364579"/>
                    <a:pt x="1361050" y="2315177"/>
                  </a:cubicBezTo>
                  <a:cubicBezTo>
                    <a:pt x="1021711" y="2247071"/>
                    <a:pt x="720376" y="2053882"/>
                    <a:pt x="516843" y="1773946"/>
                  </a:cubicBezTo>
                  <a:lnTo>
                    <a:pt x="0" y="360368"/>
                  </a:lnTo>
                  <a:cubicBezTo>
                    <a:pt x="599075" y="246243"/>
                    <a:pt x="1031340" y="163230"/>
                    <a:pt x="1296796" y="111327"/>
                  </a:cubicBezTo>
                  <a:cubicBezTo>
                    <a:pt x="1519468" y="64390"/>
                    <a:pt x="1744647" y="30253"/>
                    <a:pt x="1971224" y="9084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46"/>
            <p:cNvSpPr/>
            <p:nvPr/>
          </p:nvSpPr>
          <p:spPr>
            <a:xfrm>
              <a:off x="4876303" y="1621548"/>
              <a:ext cx="877765" cy="741679"/>
            </a:xfrm>
            <a:custGeom>
              <a:rect b="b" l="l" r="r" t="t"/>
              <a:pathLst>
                <a:path extrusionOk="0" h="741679" w="877765">
                  <a:moveTo>
                    <a:pt x="775549" y="188393"/>
                  </a:moveTo>
                  <a:cubicBezTo>
                    <a:pt x="691597" y="151811"/>
                    <a:pt x="582320" y="188393"/>
                    <a:pt x="498368" y="273283"/>
                  </a:cubicBezTo>
                  <a:cubicBezTo>
                    <a:pt x="489926" y="124140"/>
                    <a:pt x="404567" y="7358"/>
                    <a:pt x="283564" y="323"/>
                  </a:cubicBezTo>
                  <a:cubicBezTo>
                    <a:pt x="146615" y="-7650"/>
                    <a:pt x="19983" y="133051"/>
                    <a:pt x="2161" y="314555"/>
                  </a:cubicBezTo>
                  <a:cubicBezTo>
                    <a:pt x="-15661" y="496060"/>
                    <a:pt x="78609" y="649424"/>
                    <a:pt x="215558" y="657398"/>
                  </a:cubicBezTo>
                  <a:cubicBezTo>
                    <a:pt x="278036" y="659288"/>
                    <a:pt x="338499" y="635171"/>
                    <a:pt x="382523" y="590799"/>
                  </a:cubicBezTo>
                  <a:cubicBezTo>
                    <a:pt x="388948" y="650447"/>
                    <a:pt x="425886" y="702479"/>
                    <a:pt x="480076" y="728217"/>
                  </a:cubicBezTo>
                  <a:cubicBezTo>
                    <a:pt x="591231" y="775118"/>
                    <a:pt x="747878" y="695856"/>
                    <a:pt x="829485" y="546713"/>
                  </a:cubicBezTo>
                  <a:cubicBezTo>
                    <a:pt x="911091" y="397569"/>
                    <a:pt x="886703" y="237170"/>
                    <a:pt x="775549" y="188393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46"/>
            <p:cNvSpPr/>
            <p:nvPr/>
          </p:nvSpPr>
          <p:spPr>
            <a:xfrm>
              <a:off x="5058361" y="1778376"/>
              <a:ext cx="192038" cy="293023"/>
            </a:xfrm>
            <a:custGeom>
              <a:rect b="b" l="l" r="r" t="t"/>
              <a:pathLst>
                <a:path extrusionOk="0" h="293023" w="192038">
                  <a:moveTo>
                    <a:pt x="128708" y="1549"/>
                  </a:moveTo>
                  <a:cubicBezTo>
                    <a:pt x="178423" y="15150"/>
                    <a:pt x="204218" y="91129"/>
                    <a:pt x="186396" y="170859"/>
                  </a:cubicBezTo>
                  <a:cubicBezTo>
                    <a:pt x="168574" y="250590"/>
                    <a:pt x="113231" y="304525"/>
                    <a:pt x="63517" y="290924"/>
                  </a:cubicBezTo>
                  <a:cubicBezTo>
                    <a:pt x="13802" y="277323"/>
                    <a:pt x="-12462" y="201814"/>
                    <a:pt x="5829" y="121614"/>
                  </a:cubicBezTo>
                  <a:cubicBezTo>
                    <a:pt x="24120" y="41414"/>
                    <a:pt x="78525" y="-9707"/>
                    <a:pt x="128708" y="1549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46"/>
            <p:cNvSpPr/>
            <p:nvPr/>
          </p:nvSpPr>
          <p:spPr>
            <a:xfrm>
              <a:off x="5430376" y="1925736"/>
              <a:ext cx="199485" cy="231417"/>
            </a:xfrm>
            <a:custGeom>
              <a:rect b="b" l="l" r="r" t="t"/>
              <a:pathLst>
                <a:path extrusionOk="0" h="231417" w="199485">
                  <a:moveTo>
                    <a:pt x="167541" y="8960"/>
                  </a:moveTo>
                  <a:cubicBezTo>
                    <a:pt x="208345" y="32411"/>
                    <a:pt x="210221" y="99478"/>
                    <a:pt x="172232" y="158573"/>
                  </a:cubicBezTo>
                  <a:cubicBezTo>
                    <a:pt x="134242" y="217667"/>
                    <a:pt x="70458" y="246745"/>
                    <a:pt x="31530" y="223295"/>
                  </a:cubicBezTo>
                  <a:cubicBezTo>
                    <a:pt x="-7397" y="199845"/>
                    <a:pt x="-11618" y="133246"/>
                    <a:pt x="26371" y="73683"/>
                  </a:cubicBezTo>
                  <a:cubicBezTo>
                    <a:pt x="64361" y="14119"/>
                    <a:pt x="126738" y="-16366"/>
                    <a:pt x="167541" y="8960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46"/>
            <p:cNvSpPr/>
            <p:nvPr/>
          </p:nvSpPr>
          <p:spPr>
            <a:xfrm>
              <a:off x="3280228" y="689950"/>
              <a:ext cx="462572" cy="210880"/>
            </a:xfrm>
            <a:custGeom>
              <a:rect b="b" l="l" r="r" t="t"/>
              <a:pathLst>
                <a:path extrusionOk="0" h="210880" w="462572">
                  <a:moveTo>
                    <a:pt x="459026" y="132737"/>
                  </a:moveTo>
                  <a:cubicBezTo>
                    <a:pt x="481069" y="85837"/>
                    <a:pt x="400869" y="-14999"/>
                    <a:pt x="203888" y="1885"/>
                  </a:cubicBezTo>
                  <a:cubicBezTo>
                    <a:pt x="44426" y="15955"/>
                    <a:pt x="-25455" y="95686"/>
                    <a:pt x="8313" y="167913"/>
                  </a:cubicBezTo>
                  <a:cubicBezTo>
                    <a:pt x="55213" y="261713"/>
                    <a:pt x="170588" y="173541"/>
                    <a:pt x="274238" y="167913"/>
                  </a:cubicBezTo>
                  <a:cubicBezTo>
                    <a:pt x="390082" y="159939"/>
                    <a:pt x="438859" y="175417"/>
                    <a:pt x="459026" y="132737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46"/>
            <p:cNvSpPr/>
            <p:nvPr/>
          </p:nvSpPr>
          <p:spPr>
            <a:xfrm>
              <a:off x="2455552" y="864967"/>
              <a:ext cx="434845" cy="270685"/>
            </a:xfrm>
            <a:custGeom>
              <a:rect b="b" l="l" r="r" t="t"/>
              <a:pathLst>
                <a:path extrusionOk="0" h="270685" w="434845">
                  <a:moveTo>
                    <a:pt x="16922" y="260228"/>
                  </a:moveTo>
                  <a:cubicBezTo>
                    <a:pt x="-24351" y="227398"/>
                    <a:pt x="1914" y="102174"/>
                    <a:pt x="185294" y="28540"/>
                  </a:cubicBezTo>
                  <a:cubicBezTo>
                    <a:pt x="333499" y="-31023"/>
                    <a:pt x="432459" y="9311"/>
                    <a:pt x="434804" y="88104"/>
                  </a:cubicBezTo>
                  <a:cubicBezTo>
                    <a:pt x="437618" y="192692"/>
                    <a:pt x="294103" y="166427"/>
                    <a:pt x="197019" y="207700"/>
                  </a:cubicBezTo>
                  <a:cubicBezTo>
                    <a:pt x="90555" y="253193"/>
                    <a:pt x="53973" y="289306"/>
                    <a:pt x="16922" y="260228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46"/>
            <p:cNvSpPr/>
            <p:nvPr/>
          </p:nvSpPr>
          <p:spPr>
            <a:xfrm>
              <a:off x="3351387" y="1303417"/>
              <a:ext cx="1024304" cy="1024304"/>
            </a:xfrm>
            <a:custGeom>
              <a:rect b="b" l="l" r="r" t="t"/>
              <a:pathLst>
                <a:path extrusionOk="0" h="1024304" w="1024304">
                  <a:moveTo>
                    <a:pt x="1024305" y="512152"/>
                  </a:moveTo>
                  <a:cubicBezTo>
                    <a:pt x="1024305" y="795006"/>
                    <a:pt x="795007" y="1024305"/>
                    <a:pt x="512153" y="1024305"/>
                  </a:cubicBezTo>
                  <a:cubicBezTo>
                    <a:pt x="229299" y="1024305"/>
                    <a:pt x="0" y="795006"/>
                    <a:pt x="0" y="512152"/>
                  </a:cubicBezTo>
                  <a:cubicBezTo>
                    <a:pt x="0" y="229298"/>
                    <a:pt x="229299" y="0"/>
                    <a:pt x="512153" y="0"/>
                  </a:cubicBezTo>
                  <a:cubicBezTo>
                    <a:pt x="795007" y="0"/>
                    <a:pt x="1024305" y="229298"/>
                    <a:pt x="1024305" y="5121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46"/>
            <p:cNvSpPr/>
            <p:nvPr/>
          </p:nvSpPr>
          <p:spPr>
            <a:xfrm>
              <a:off x="3657178" y="1609208"/>
              <a:ext cx="412723" cy="412723"/>
            </a:xfrm>
            <a:custGeom>
              <a:rect b="b" l="l" r="r" t="t"/>
              <a:pathLst>
                <a:path extrusionOk="0" h="412723" w="412723">
                  <a:moveTo>
                    <a:pt x="412724" y="206362"/>
                  </a:moveTo>
                  <a:cubicBezTo>
                    <a:pt x="412724" y="320332"/>
                    <a:pt x="320332" y="412724"/>
                    <a:pt x="206362" y="412724"/>
                  </a:cubicBezTo>
                  <a:cubicBezTo>
                    <a:pt x="92391" y="412724"/>
                    <a:pt x="0" y="320332"/>
                    <a:pt x="0" y="206362"/>
                  </a:cubicBezTo>
                  <a:cubicBezTo>
                    <a:pt x="0" y="92391"/>
                    <a:pt x="92391" y="0"/>
                    <a:pt x="206362" y="0"/>
                  </a:cubicBezTo>
                  <a:cubicBezTo>
                    <a:pt x="320332" y="0"/>
                    <a:pt x="412724" y="92391"/>
                    <a:pt x="412724" y="20636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46"/>
            <p:cNvSpPr/>
            <p:nvPr/>
          </p:nvSpPr>
          <p:spPr>
            <a:xfrm>
              <a:off x="2191100" y="5516481"/>
              <a:ext cx="3096473" cy="1531846"/>
            </a:xfrm>
            <a:custGeom>
              <a:rect b="b" l="l" r="r" t="t"/>
              <a:pathLst>
                <a:path extrusionOk="0" h="1531846" w="3096473">
                  <a:moveTo>
                    <a:pt x="2826190" y="165558"/>
                  </a:moveTo>
                  <a:cubicBezTo>
                    <a:pt x="2543473" y="214199"/>
                    <a:pt x="2257128" y="238675"/>
                    <a:pt x="1970257" y="238723"/>
                  </a:cubicBezTo>
                  <a:cubicBezTo>
                    <a:pt x="1449013" y="238839"/>
                    <a:pt x="930889" y="158313"/>
                    <a:pt x="434269" y="0"/>
                  </a:cubicBezTo>
                  <a:cubicBezTo>
                    <a:pt x="401907" y="38927"/>
                    <a:pt x="29049" y="502772"/>
                    <a:pt x="440" y="938008"/>
                  </a:cubicBezTo>
                  <a:cubicBezTo>
                    <a:pt x="-8858" y="1119086"/>
                    <a:pt x="130398" y="1273416"/>
                    <a:pt x="311476" y="1282714"/>
                  </a:cubicBezTo>
                  <a:cubicBezTo>
                    <a:pt x="420591" y="1288316"/>
                    <a:pt x="525344" y="1239269"/>
                    <a:pt x="590916" y="1151874"/>
                  </a:cubicBezTo>
                  <a:cubicBezTo>
                    <a:pt x="615564" y="1331508"/>
                    <a:pt x="781167" y="1457148"/>
                    <a:pt x="960800" y="1432500"/>
                  </a:cubicBezTo>
                  <a:cubicBezTo>
                    <a:pt x="1069432" y="1417595"/>
                    <a:pt x="1163451" y="1349440"/>
                    <a:pt x="1211408" y="1250834"/>
                  </a:cubicBezTo>
                  <a:cubicBezTo>
                    <a:pt x="1237550" y="1430256"/>
                    <a:pt x="1404192" y="1554515"/>
                    <a:pt x="1583614" y="1528374"/>
                  </a:cubicBezTo>
                  <a:cubicBezTo>
                    <a:pt x="1710983" y="1509817"/>
                    <a:pt x="1815758" y="1418543"/>
                    <a:pt x="1851599" y="1294920"/>
                  </a:cubicBezTo>
                  <a:cubicBezTo>
                    <a:pt x="1907667" y="1467350"/>
                    <a:pt x="2092901" y="1561681"/>
                    <a:pt x="2265331" y="1505613"/>
                  </a:cubicBezTo>
                  <a:cubicBezTo>
                    <a:pt x="2369342" y="1471792"/>
                    <a:pt x="2449681" y="1388396"/>
                    <a:pt x="2479596" y="1283195"/>
                  </a:cubicBezTo>
                  <a:cubicBezTo>
                    <a:pt x="2566872" y="1442125"/>
                    <a:pt x="2766461" y="1500211"/>
                    <a:pt x="2925391" y="1412935"/>
                  </a:cubicBezTo>
                  <a:cubicBezTo>
                    <a:pt x="3021614" y="1360094"/>
                    <a:pt x="3085060" y="1262656"/>
                    <a:pt x="3094460" y="1153281"/>
                  </a:cubicBezTo>
                  <a:cubicBezTo>
                    <a:pt x="3122600" y="646288"/>
                    <a:pt x="2846826" y="204485"/>
                    <a:pt x="2826190" y="165558"/>
                  </a:cubicBezTo>
                  <a:close/>
                </a:path>
              </a:pathLst>
            </a:custGeom>
            <a:solidFill>
              <a:srgbClr val="FDC30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46"/>
            <p:cNvSpPr/>
            <p:nvPr/>
          </p:nvSpPr>
          <p:spPr>
            <a:xfrm>
              <a:off x="1996904" y="998095"/>
              <a:ext cx="2568266" cy="1733715"/>
            </a:xfrm>
            <a:custGeom>
              <a:rect b="b" l="l" r="r" t="t"/>
              <a:pathLst>
                <a:path extrusionOk="0" h="1733715" w="2568266">
                  <a:moveTo>
                    <a:pt x="748531" y="371920"/>
                  </a:moveTo>
                  <a:cubicBezTo>
                    <a:pt x="609618" y="393998"/>
                    <a:pt x="481333" y="459701"/>
                    <a:pt x="382238" y="559522"/>
                  </a:cubicBezTo>
                  <a:lnTo>
                    <a:pt x="2345" y="589538"/>
                  </a:lnTo>
                  <a:lnTo>
                    <a:pt x="198389" y="876100"/>
                  </a:lnTo>
                  <a:lnTo>
                    <a:pt x="198389" y="881259"/>
                  </a:lnTo>
                  <a:lnTo>
                    <a:pt x="0" y="962396"/>
                  </a:lnTo>
                  <a:lnTo>
                    <a:pt x="180567" y="1109664"/>
                  </a:lnTo>
                  <a:lnTo>
                    <a:pt x="187602" y="1161254"/>
                  </a:lnTo>
                  <a:cubicBezTo>
                    <a:pt x="249414" y="1534081"/>
                    <a:pt x="601758" y="1786207"/>
                    <a:pt x="974585" y="1724395"/>
                  </a:cubicBezTo>
                  <a:cubicBezTo>
                    <a:pt x="1183581" y="1689744"/>
                    <a:pt x="1364742" y="1560246"/>
                    <a:pt x="1465169" y="1373713"/>
                  </a:cubicBezTo>
                  <a:cubicBezTo>
                    <a:pt x="1537717" y="1426160"/>
                    <a:pt x="1619987" y="1463627"/>
                    <a:pt x="1707175" y="1483929"/>
                  </a:cubicBezTo>
                  <a:cubicBezTo>
                    <a:pt x="1979030" y="1549865"/>
                    <a:pt x="2263756" y="1444762"/>
                    <a:pt x="2427565" y="1218004"/>
                  </a:cubicBezTo>
                  <a:cubicBezTo>
                    <a:pt x="2536165" y="1071549"/>
                    <a:pt x="2578979" y="886532"/>
                    <a:pt x="2545754" y="707258"/>
                  </a:cubicBezTo>
                  <a:cubicBezTo>
                    <a:pt x="2536043" y="654207"/>
                    <a:pt x="2520308" y="602438"/>
                    <a:pt x="2498854" y="552956"/>
                  </a:cubicBezTo>
                  <a:lnTo>
                    <a:pt x="2568267" y="304384"/>
                  </a:lnTo>
                  <a:lnTo>
                    <a:pt x="2367533" y="348470"/>
                  </a:lnTo>
                  <a:lnTo>
                    <a:pt x="2355339" y="335807"/>
                  </a:lnTo>
                  <a:lnTo>
                    <a:pt x="2349711" y="0"/>
                  </a:lnTo>
                  <a:lnTo>
                    <a:pt x="2072529" y="164620"/>
                  </a:lnTo>
                  <a:cubicBezTo>
                    <a:pt x="1759518" y="65274"/>
                    <a:pt x="1420174" y="203299"/>
                    <a:pt x="1265373" y="492923"/>
                  </a:cubicBezTo>
                  <a:cubicBezTo>
                    <a:pt x="1193074" y="440837"/>
                    <a:pt x="1111369" y="403249"/>
                    <a:pt x="1024774" y="382238"/>
                  </a:cubicBezTo>
                  <a:cubicBezTo>
                    <a:pt x="935020" y="359756"/>
                    <a:pt x="841542" y="356401"/>
                    <a:pt x="750407" y="372389"/>
                  </a:cubicBezTo>
                  <a:moveTo>
                    <a:pt x="790741" y="613457"/>
                  </a:moveTo>
                  <a:cubicBezTo>
                    <a:pt x="926209" y="614105"/>
                    <a:pt x="1035502" y="724448"/>
                    <a:pt x="1034855" y="859916"/>
                  </a:cubicBezTo>
                  <a:cubicBezTo>
                    <a:pt x="1034207" y="995384"/>
                    <a:pt x="923864" y="1104678"/>
                    <a:pt x="788396" y="1104030"/>
                  </a:cubicBezTo>
                  <a:cubicBezTo>
                    <a:pt x="652928" y="1103383"/>
                    <a:pt x="543634" y="993039"/>
                    <a:pt x="544282" y="857571"/>
                  </a:cubicBezTo>
                  <a:cubicBezTo>
                    <a:pt x="544925" y="723018"/>
                    <a:pt x="653843" y="614101"/>
                    <a:pt x="788396" y="613457"/>
                  </a:cubicBezTo>
                  <a:moveTo>
                    <a:pt x="2223080" y="1073081"/>
                  </a:moveTo>
                  <a:cubicBezTo>
                    <a:pt x="2080907" y="1271063"/>
                    <a:pt x="1805157" y="1316306"/>
                    <a:pt x="1607175" y="1174133"/>
                  </a:cubicBezTo>
                  <a:cubicBezTo>
                    <a:pt x="1512840" y="1106390"/>
                    <a:pt x="1449010" y="1004193"/>
                    <a:pt x="1429525" y="889701"/>
                  </a:cubicBezTo>
                  <a:cubicBezTo>
                    <a:pt x="1408309" y="774399"/>
                    <a:pt x="1436003" y="655467"/>
                    <a:pt x="1505972" y="561398"/>
                  </a:cubicBezTo>
                  <a:cubicBezTo>
                    <a:pt x="1646778" y="363077"/>
                    <a:pt x="1921695" y="316451"/>
                    <a:pt x="2120016" y="457257"/>
                  </a:cubicBezTo>
                  <a:cubicBezTo>
                    <a:pt x="2215712" y="525200"/>
                    <a:pt x="2280329" y="628529"/>
                    <a:pt x="2299527" y="744310"/>
                  </a:cubicBezTo>
                  <a:cubicBezTo>
                    <a:pt x="2320876" y="859546"/>
                    <a:pt x="2293353" y="978471"/>
                    <a:pt x="2223549" y="107261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46"/>
            <p:cNvSpPr/>
            <p:nvPr/>
          </p:nvSpPr>
          <p:spPr>
            <a:xfrm>
              <a:off x="2377266" y="1564653"/>
              <a:ext cx="958645" cy="958644"/>
            </a:xfrm>
            <a:custGeom>
              <a:rect b="b" l="l" r="r" t="t"/>
              <a:pathLst>
                <a:path extrusionOk="0" h="1024304" w="1024304">
                  <a:moveTo>
                    <a:pt x="1024305" y="512153"/>
                  </a:moveTo>
                  <a:cubicBezTo>
                    <a:pt x="1024305" y="795007"/>
                    <a:pt x="795007" y="1024305"/>
                    <a:pt x="512153" y="1024305"/>
                  </a:cubicBezTo>
                  <a:cubicBezTo>
                    <a:pt x="229299" y="1024305"/>
                    <a:pt x="0" y="795007"/>
                    <a:pt x="0" y="512153"/>
                  </a:cubicBezTo>
                  <a:cubicBezTo>
                    <a:pt x="0" y="229299"/>
                    <a:pt x="229299" y="0"/>
                    <a:pt x="512153" y="0"/>
                  </a:cubicBezTo>
                  <a:cubicBezTo>
                    <a:pt x="795007" y="0"/>
                    <a:pt x="1024305" y="229299"/>
                    <a:pt x="1024305" y="5121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46"/>
            <p:cNvSpPr/>
            <p:nvPr/>
          </p:nvSpPr>
          <p:spPr>
            <a:xfrm>
              <a:off x="2650226" y="1837613"/>
              <a:ext cx="412723" cy="412723"/>
            </a:xfrm>
            <a:custGeom>
              <a:rect b="b" l="l" r="r" t="t"/>
              <a:pathLst>
                <a:path extrusionOk="0" h="412723" w="412723">
                  <a:moveTo>
                    <a:pt x="412724" y="206362"/>
                  </a:moveTo>
                  <a:cubicBezTo>
                    <a:pt x="412724" y="320332"/>
                    <a:pt x="320332" y="412724"/>
                    <a:pt x="206362" y="412724"/>
                  </a:cubicBezTo>
                  <a:cubicBezTo>
                    <a:pt x="92391" y="412724"/>
                    <a:pt x="0" y="320332"/>
                    <a:pt x="0" y="206362"/>
                  </a:cubicBezTo>
                  <a:cubicBezTo>
                    <a:pt x="0" y="92391"/>
                    <a:pt x="92391" y="0"/>
                    <a:pt x="206362" y="0"/>
                  </a:cubicBezTo>
                  <a:cubicBezTo>
                    <a:pt x="320332" y="0"/>
                    <a:pt x="412724" y="92391"/>
                    <a:pt x="412724" y="20636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7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25" name="Google Shape;525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2465" y="1877794"/>
            <a:ext cx="1403745" cy="146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695325" y="2095024"/>
            <a:ext cx="1890734" cy="137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4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62616" y="1627078"/>
            <a:ext cx="1269834" cy="1962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28" name="Google Shape;528;p4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83156" y="1667704"/>
            <a:ext cx="1626471" cy="1881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9" name="Google Shape;529;p4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660333" y="1877794"/>
            <a:ext cx="1821102" cy="1671129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p47"/>
          <p:cNvSpPr txBox="1"/>
          <p:nvPr/>
        </p:nvSpPr>
        <p:spPr>
          <a:xfrm>
            <a:off x="771525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масло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47"/>
          <p:cNvSpPr txBox="1"/>
          <p:nvPr/>
        </p:nvSpPr>
        <p:spPr>
          <a:xfrm>
            <a:off x="2938326" y="3827500"/>
            <a:ext cx="1821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малина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47"/>
          <p:cNvSpPr txBox="1"/>
          <p:nvPr/>
        </p:nvSpPr>
        <p:spPr>
          <a:xfrm>
            <a:off x="5170819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молоко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47"/>
          <p:cNvSpPr txBox="1"/>
          <p:nvPr/>
        </p:nvSpPr>
        <p:spPr>
          <a:xfrm>
            <a:off x="7327699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мука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47"/>
          <p:cNvSpPr txBox="1"/>
          <p:nvPr/>
        </p:nvSpPr>
        <p:spPr>
          <a:xfrm>
            <a:off x="9612105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мёд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255b77c2f03_0_28"/>
          <p:cNvSpPr txBox="1"/>
          <p:nvPr>
            <p:ph idx="12" type="sldNum"/>
          </p:nvPr>
        </p:nvSpPr>
        <p:spPr>
          <a:xfrm>
            <a:off x="8738235" y="593292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41" name="Google Shape;541;g255b77c2f03_0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2465" y="1877794"/>
            <a:ext cx="1403745" cy="146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g255b77c2f03_0_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695325" y="2095024"/>
            <a:ext cx="1890734" cy="137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g255b77c2f03_0_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62616" y="1627078"/>
            <a:ext cx="1269834" cy="1962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g255b77c2f03_0_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83156" y="1667704"/>
            <a:ext cx="1626471" cy="1881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g255b77c2f03_0_2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660333" y="1877794"/>
            <a:ext cx="1821102" cy="1671129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g255b77c2f03_0_28"/>
          <p:cNvSpPr txBox="1"/>
          <p:nvPr/>
        </p:nvSpPr>
        <p:spPr>
          <a:xfrm>
            <a:off x="771525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масло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g255b77c2f03_0_28"/>
          <p:cNvSpPr txBox="1"/>
          <p:nvPr/>
        </p:nvSpPr>
        <p:spPr>
          <a:xfrm>
            <a:off x="2938326" y="3827500"/>
            <a:ext cx="1821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малина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g255b77c2f03_0_28"/>
          <p:cNvSpPr txBox="1"/>
          <p:nvPr/>
        </p:nvSpPr>
        <p:spPr>
          <a:xfrm>
            <a:off x="5170819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молоко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g255b77c2f03_0_28"/>
          <p:cNvSpPr txBox="1"/>
          <p:nvPr/>
        </p:nvSpPr>
        <p:spPr>
          <a:xfrm>
            <a:off x="7327699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мука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g255b77c2f03_0_28"/>
          <p:cNvSpPr txBox="1"/>
          <p:nvPr/>
        </p:nvSpPr>
        <p:spPr>
          <a:xfrm>
            <a:off x="9612105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мёд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1" name="Google Shape;551;g255b77c2f03_0_28"/>
          <p:cNvGrpSpPr/>
          <p:nvPr/>
        </p:nvGrpSpPr>
        <p:grpSpPr>
          <a:xfrm>
            <a:off x="4454510" y="5021393"/>
            <a:ext cx="3282998" cy="1048023"/>
            <a:chOff x="7975514" y="1935883"/>
            <a:chExt cx="1916296" cy="611734"/>
          </a:xfrm>
        </p:grpSpPr>
        <p:sp>
          <p:nvSpPr>
            <p:cNvPr id="552" name="Google Shape;552;g255b77c2f03_0_28"/>
            <p:cNvSpPr/>
            <p:nvPr/>
          </p:nvSpPr>
          <p:spPr>
            <a:xfrm>
              <a:off x="8757625" y="2194159"/>
              <a:ext cx="353400" cy="353400"/>
            </a:xfrm>
            <a:prstGeom prst="rect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g255b77c2f03_0_28"/>
            <p:cNvSpPr/>
            <p:nvPr/>
          </p:nvSpPr>
          <p:spPr>
            <a:xfrm>
              <a:off x="7975514" y="2194159"/>
              <a:ext cx="782100" cy="353400"/>
            </a:xfrm>
            <a:prstGeom prst="rtTriangle">
              <a:avLst/>
            </a:prstGeom>
            <a:solidFill>
              <a:srgbClr val="9DC3E6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g255b77c2f03_0_28"/>
            <p:cNvSpPr/>
            <p:nvPr/>
          </p:nvSpPr>
          <p:spPr>
            <a:xfrm rot="10800000">
              <a:off x="7975525" y="2194217"/>
              <a:ext cx="782100" cy="3534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g255b77c2f03_0_28"/>
            <p:cNvSpPr/>
            <p:nvPr/>
          </p:nvSpPr>
          <p:spPr>
            <a:xfrm>
              <a:off x="9109701" y="2194159"/>
              <a:ext cx="782100" cy="353400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6" name="Google Shape;556;g255b77c2f03_0_28"/>
            <p:cNvSpPr/>
            <p:nvPr/>
          </p:nvSpPr>
          <p:spPr>
            <a:xfrm rot="10800000">
              <a:off x="9109710" y="2194217"/>
              <a:ext cx="782100" cy="3534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57" name="Google Shape;557;g255b77c2f03_0_28"/>
            <p:cNvCxnSpPr/>
            <p:nvPr/>
          </p:nvCxnSpPr>
          <p:spPr>
            <a:xfrm flipH="1">
              <a:off x="8366517" y="1935883"/>
              <a:ext cx="150900" cy="2154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558" name="Google Shape;558;g255b77c2f03_0_28"/>
          <p:cNvCxnSpPr/>
          <p:nvPr/>
        </p:nvCxnSpPr>
        <p:spPr>
          <a:xfrm>
            <a:off x="6397599" y="5097600"/>
            <a:ext cx="0" cy="1323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49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65" name="Google Shape;565;p49"/>
          <p:cNvSpPr txBox="1"/>
          <p:nvPr>
            <p:ph type="title"/>
          </p:nvPr>
        </p:nvSpPr>
        <p:spPr>
          <a:xfrm>
            <a:off x="4502850" y="3231685"/>
            <a:ext cx="3186300" cy="8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5200">
                <a:solidFill>
                  <a:schemeClr val="dk1"/>
                </a:solidFill>
              </a:rPr>
              <a:t>ма   с   ло</a:t>
            </a:r>
            <a:endParaRPr sz="5200">
              <a:solidFill>
                <a:schemeClr val="dk1"/>
              </a:solidFill>
            </a:endParaRPr>
          </a:p>
        </p:txBody>
      </p:sp>
      <p:pic>
        <p:nvPicPr>
          <p:cNvPr id="566" name="Google Shape;566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4687940" y="1074094"/>
            <a:ext cx="2816119" cy="204104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7" name="Google Shape;567;p49"/>
          <p:cNvGrpSpPr/>
          <p:nvPr/>
        </p:nvGrpSpPr>
        <p:grpSpPr>
          <a:xfrm>
            <a:off x="4351768" y="4122263"/>
            <a:ext cx="3640391" cy="1162111"/>
            <a:chOff x="7975514" y="1935883"/>
            <a:chExt cx="1916298" cy="611734"/>
          </a:xfrm>
        </p:grpSpPr>
        <p:sp>
          <p:nvSpPr>
            <p:cNvPr id="568" name="Google Shape;568;p49"/>
            <p:cNvSpPr/>
            <p:nvPr/>
          </p:nvSpPr>
          <p:spPr>
            <a:xfrm>
              <a:off x="8757625" y="2194159"/>
              <a:ext cx="353458" cy="353458"/>
            </a:xfrm>
            <a:prstGeom prst="rect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49"/>
            <p:cNvSpPr/>
            <p:nvPr/>
          </p:nvSpPr>
          <p:spPr>
            <a:xfrm>
              <a:off x="7975514" y="2194159"/>
              <a:ext cx="782111" cy="353458"/>
            </a:xfrm>
            <a:prstGeom prst="rtTriangle">
              <a:avLst/>
            </a:prstGeom>
            <a:solidFill>
              <a:srgbClr val="9DC3E6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49"/>
            <p:cNvSpPr/>
            <p:nvPr/>
          </p:nvSpPr>
          <p:spPr>
            <a:xfrm rot="10800000">
              <a:off x="7975514" y="2194159"/>
              <a:ext cx="782111" cy="353458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49"/>
            <p:cNvSpPr/>
            <p:nvPr/>
          </p:nvSpPr>
          <p:spPr>
            <a:xfrm>
              <a:off x="9109701" y="2194159"/>
              <a:ext cx="782111" cy="353458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49"/>
            <p:cNvSpPr/>
            <p:nvPr/>
          </p:nvSpPr>
          <p:spPr>
            <a:xfrm rot="10800000">
              <a:off x="9109699" y="2194159"/>
              <a:ext cx="782111" cy="353458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73" name="Google Shape;573;p49"/>
            <p:cNvCxnSpPr/>
            <p:nvPr/>
          </p:nvCxnSpPr>
          <p:spPr>
            <a:xfrm flipH="1">
              <a:off x="8366569" y="1935883"/>
              <a:ext cx="150848" cy="215465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574" name="Google Shape;574;p49"/>
          <p:cNvCxnSpPr/>
          <p:nvPr/>
        </p:nvCxnSpPr>
        <p:spPr>
          <a:xfrm>
            <a:off x="6506378" y="4281458"/>
            <a:ext cx="0" cy="1323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255b77c2f03_0_50"/>
          <p:cNvSpPr txBox="1"/>
          <p:nvPr>
            <p:ph idx="12" type="sldNum"/>
          </p:nvPr>
        </p:nvSpPr>
        <p:spPr>
          <a:xfrm>
            <a:off x="8738235" y="593292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581" name="Google Shape;581;g255b77c2f03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2465" y="1877794"/>
            <a:ext cx="1403745" cy="146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2" name="Google Shape;582;g255b77c2f03_0_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695325" y="2095024"/>
            <a:ext cx="1890734" cy="137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g255b77c2f03_0_5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62616" y="1627078"/>
            <a:ext cx="1269834" cy="1962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g255b77c2f03_0_5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83156" y="1667704"/>
            <a:ext cx="1626471" cy="1881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g255b77c2f03_0_5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660333" y="1877794"/>
            <a:ext cx="1821102" cy="1671129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g255b77c2f03_0_50"/>
          <p:cNvSpPr txBox="1"/>
          <p:nvPr/>
        </p:nvSpPr>
        <p:spPr>
          <a:xfrm>
            <a:off x="771525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масло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g255b77c2f03_0_50"/>
          <p:cNvSpPr txBox="1"/>
          <p:nvPr/>
        </p:nvSpPr>
        <p:spPr>
          <a:xfrm>
            <a:off x="2938326" y="3827500"/>
            <a:ext cx="1821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малина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g255b77c2f03_0_50"/>
          <p:cNvSpPr txBox="1"/>
          <p:nvPr/>
        </p:nvSpPr>
        <p:spPr>
          <a:xfrm>
            <a:off x="5170819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молоко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9" name="Google Shape;589;g255b77c2f03_0_50"/>
          <p:cNvSpPr txBox="1"/>
          <p:nvPr/>
        </p:nvSpPr>
        <p:spPr>
          <a:xfrm>
            <a:off x="7327699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мука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g255b77c2f03_0_50"/>
          <p:cNvSpPr txBox="1"/>
          <p:nvPr/>
        </p:nvSpPr>
        <p:spPr>
          <a:xfrm>
            <a:off x="9612105" y="3827500"/>
            <a:ext cx="15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мёд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Маркеры-галочки" id="591" name="Google Shape;591;g255b77c2f03_0_5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71352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2" name="Google Shape;592;g255b77c2f03_0_50"/>
          <p:cNvGrpSpPr/>
          <p:nvPr/>
        </p:nvGrpSpPr>
        <p:grpSpPr>
          <a:xfrm>
            <a:off x="4137305" y="4793020"/>
            <a:ext cx="3655535" cy="953069"/>
            <a:chOff x="6700648" y="5583132"/>
            <a:chExt cx="2783049" cy="725595"/>
          </a:xfrm>
        </p:grpSpPr>
        <p:sp>
          <p:nvSpPr>
            <p:cNvPr id="593" name="Google Shape;593;g255b77c2f03_0_50"/>
            <p:cNvSpPr/>
            <p:nvPr/>
          </p:nvSpPr>
          <p:spPr>
            <a:xfrm>
              <a:off x="6700648" y="5889480"/>
              <a:ext cx="927600" cy="419100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g255b77c2f03_0_50"/>
            <p:cNvSpPr/>
            <p:nvPr/>
          </p:nvSpPr>
          <p:spPr>
            <a:xfrm rot="10800000">
              <a:off x="6700731" y="5889627"/>
              <a:ext cx="927600" cy="4191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g255b77c2f03_0_50"/>
            <p:cNvSpPr/>
            <p:nvPr/>
          </p:nvSpPr>
          <p:spPr>
            <a:xfrm>
              <a:off x="7628334" y="5889480"/>
              <a:ext cx="927600" cy="419100"/>
            </a:xfrm>
            <a:prstGeom prst="rtTriangle">
              <a:avLst/>
            </a:prstGeom>
            <a:solidFill>
              <a:srgbClr val="9DC3E6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g255b77c2f03_0_50"/>
            <p:cNvSpPr/>
            <p:nvPr/>
          </p:nvSpPr>
          <p:spPr>
            <a:xfrm rot="10800000">
              <a:off x="7628414" y="5889627"/>
              <a:ext cx="927600" cy="4191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97" name="Google Shape;597;g255b77c2f03_0_50"/>
            <p:cNvCxnSpPr/>
            <p:nvPr/>
          </p:nvCxnSpPr>
          <p:spPr>
            <a:xfrm flipH="1">
              <a:off x="9018344" y="5583132"/>
              <a:ext cx="178800" cy="2556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598" name="Google Shape;598;g255b77c2f03_0_50"/>
            <p:cNvSpPr/>
            <p:nvPr/>
          </p:nvSpPr>
          <p:spPr>
            <a:xfrm>
              <a:off x="8556017" y="5889480"/>
              <a:ext cx="927600" cy="419100"/>
            </a:xfrm>
            <a:prstGeom prst="rtTriangle">
              <a:avLst/>
            </a:prstGeom>
            <a:solidFill>
              <a:srgbClr val="9DC3E6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g255b77c2f03_0_50"/>
            <p:cNvSpPr/>
            <p:nvPr/>
          </p:nvSpPr>
          <p:spPr>
            <a:xfrm rot="10800000">
              <a:off x="8556097" y="5889627"/>
              <a:ext cx="927600" cy="4191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600" name="Google Shape;600;g255b77c2f03_0_50"/>
          <p:cNvCxnSpPr/>
          <p:nvPr/>
        </p:nvCxnSpPr>
        <p:spPr>
          <a:xfrm>
            <a:off x="5355708" y="4797925"/>
            <a:ext cx="0" cy="1323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01" name="Google Shape;601;g255b77c2f03_0_50"/>
          <p:cNvCxnSpPr/>
          <p:nvPr/>
        </p:nvCxnSpPr>
        <p:spPr>
          <a:xfrm>
            <a:off x="6570407" y="4821725"/>
            <a:ext cx="0" cy="1323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7" name="Google Shape;607;p51"/>
          <p:cNvGrpSpPr/>
          <p:nvPr/>
        </p:nvGrpSpPr>
        <p:grpSpPr>
          <a:xfrm>
            <a:off x="3864506" y="4273175"/>
            <a:ext cx="4462346" cy="1163419"/>
            <a:chOff x="6700648" y="5583132"/>
            <a:chExt cx="2783052" cy="725595"/>
          </a:xfrm>
        </p:grpSpPr>
        <p:sp>
          <p:nvSpPr>
            <p:cNvPr id="608" name="Google Shape;608;p51"/>
            <p:cNvSpPr/>
            <p:nvPr/>
          </p:nvSpPr>
          <p:spPr>
            <a:xfrm>
              <a:off x="6700648" y="5889480"/>
              <a:ext cx="927683" cy="419247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51"/>
            <p:cNvSpPr/>
            <p:nvPr/>
          </p:nvSpPr>
          <p:spPr>
            <a:xfrm rot="10800000">
              <a:off x="6700648" y="5889480"/>
              <a:ext cx="927683" cy="419247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51"/>
            <p:cNvSpPr/>
            <p:nvPr/>
          </p:nvSpPr>
          <p:spPr>
            <a:xfrm>
              <a:off x="7628334" y="5889480"/>
              <a:ext cx="927683" cy="419247"/>
            </a:xfrm>
            <a:prstGeom prst="rtTriangle">
              <a:avLst/>
            </a:prstGeom>
            <a:solidFill>
              <a:srgbClr val="9DC3E6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51"/>
            <p:cNvSpPr/>
            <p:nvPr/>
          </p:nvSpPr>
          <p:spPr>
            <a:xfrm rot="10800000">
              <a:off x="7628331" y="5889480"/>
              <a:ext cx="927683" cy="419247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12" name="Google Shape;612;p51"/>
            <p:cNvCxnSpPr/>
            <p:nvPr/>
          </p:nvCxnSpPr>
          <p:spPr>
            <a:xfrm flipH="1">
              <a:off x="9018219" y="5583132"/>
              <a:ext cx="178925" cy="255569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613" name="Google Shape;613;p51"/>
            <p:cNvSpPr/>
            <p:nvPr/>
          </p:nvSpPr>
          <p:spPr>
            <a:xfrm>
              <a:off x="8556017" y="5889480"/>
              <a:ext cx="927683" cy="419247"/>
            </a:xfrm>
            <a:prstGeom prst="rtTriangle">
              <a:avLst/>
            </a:prstGeom>
            <a:solidFill>
              <a:srgbClr val="9DC3E6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51"/>
            <p:cNvSpPr/>
            <p:nvPr/>
          </p:nvSpPr>
          <p:spPr>
            <a:xfrm rot="10800000">
              <a:off x="8556014" y="5889480"/>
              <a:ext cx="927683" cy="419247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5" name="Google Shape;615;p51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616" name="Google Shape;616;p51"/>
          <p:cNvSpPr txBox="1"/>
          <p:nvPr>
            <p:ph type="title"/>
          </p:nvPr>
        </p:nvSpPr>
        <p:spPr>
          <a:xfrm>
            <a:off x="4233275" y="3429175"/>
            <a:ext cx="3724800" cy="8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5200">
                <a:solidFill>
                  <a:schemeClr val="dk1"/>
                </a:solidFill>
              </a:rPr>
              <a:t>мо   ло   ко</a:t>
            </a:r>
            <a:endParaRPr sz="5200">
              <a:solidFill>
                <a:schemeClr val="dk1"/>
              </a:solidFill>
            </a:endParaRPr>
          </a:p>
        </p:txBody>
      </p:sp>
      <p:pic>
        <p:nvPicPr>
          <p:cNvPr id="617" name="Google Shape;617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71966" y="1076345"/>
            <a:ext cx="1473118" cy="22766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8" name="Google Shape;618;p51"/>
          <p:cNvCxnSpPr/>
          <p:nvPr/>
        </p:nvCxnSpPr>
        <p:spPr>
          <a:xfrm>
            <a:off x="5351952" y="4416925"/>
            <a:ext cx="0" cy="1323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19" name="Google Shape;619;p51"/>
          <p:cNvCxnSpPr/>
          <p:nvPr/>
        </p:nvCxnSpPr>
        <p:spPr>
          <a:xfrm>
            <a:off x="6843125" y="4416925"/>
            <a:ext cx="0" cy="1323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93" name="Google Shape;93;p2"/>
          <p:cNvSpPr txBox="1"/>
          <p:nvPr>
            <p:ph type="title"/>
          </p:nvPr>
        </p:nvSpPr>
        <p:spPr>
          <a:xfrm>
            <a:off x="695325" y="794863"/>
            <a:ext cx="10786110" cy="7017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/>
              <a:t>Информационный слайд</a:t>
            </a:r>
            <a:endParaRPr/>
          </a:p>
        </p:txBody>
      </p:sp>
      <p:sp>
        <p:nvSpPr>
          <p:cNvPr id="94" name="Google Shape;94;p2"/>
          <p:cNvSpPr txBox="1"/>
          <p:nvPr/>
        </p:nvSpPr>
        <p:spPr>
          <a:xfrm>
            <a:off x="695325" y="2060110"/>
            <a:ext cx="10786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ru-RU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Данная методическая разработка предназначена для проведения урока. В презентации представлены задания и пояснения для учителя. Вы можете выбрать подходящие для вас задания и их последовательность, а также дополнить урок заданиями из учебника.</a:t>
            </a:r>
            <a:endParaRPr b="0" i="0" sz="2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ru-RU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Вся информация для учителя находится в заметках докладчика, расположенных под слайдом. Чтобы их увидеть, в меню </a:t>
            </a:r>
            <a:r>
              <a:rPr b="1" i="0" lang="ru-RU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Вид</a:t>
            </a:r>
            <a:r>
              <a:rPr b="0" i="0" lang="ru-RU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выберите </a:t>
            </a:r>
            <a:r>
              <a:rPr b="1" i="0" lang="ru-RU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Показать заметки докладчика</a:t>
            </a:r>
            <a:r>
              <a:rPr b="0" i="0" lang="ru-RU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Вы увидите текущий слайд и заметки к нему.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p52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26" name="Google Shape;626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2465" y="1877794"/>
            <a:ext cx="1403745" cy="146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" name="Google Shape;627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695325" y="2095024"/>
            <a:ext cx="1890734" cy="137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8" name="Google Shape;628;p5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62616" y="1627078"/>
            <a:ext cx="1269834" cy="1962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29" name="Google Shape;629;p5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83156" y="1667704"/>
            <a:ext cx="1626471" cy="1881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0" name="Google Shape;630;p5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660333" y="1877794"/>
            <a:ext cx="1821102" cy="1671129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52"/>
          <p:cNvSpPr txBox="1"/>
          <p:nvPr/>
        </p:nvSpPr>
        <p:spPr>
          <a:xfrm>
            <a:off x="858646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масло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2" name="Google Shape;632;p52"/>
          <p:cNvSpPr txBox="1"/>
          <p:nvPr/>
        </p:nvSpPr>
        <p:spPr>
          <a:xfrm>
            <a:off x="3049163" y="3827500"/>
            <a:ext cx="1809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малина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3" name="Google Shape;633;p52"/>
          <p:cNvSpPr txBox="1"/>
          <p:nvPr/>
        </p:nvSpPr>
        <p:spPr>
          <a:xfrm>
            <a:off x="5191673" y="3827500"/>
            <a:ext cx="1821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молоко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Google Shape;634;p52"/>
          <p:cNvSpPr txBox="1"/>
          <p:nvPr/>
        </p:nvSpPr>
        <p:spPr>
          <a:xfrm>
            <a:off x="7314345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мука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52"/>
          <p:cNvSpPr txBox="1"/>
          <p:nvPr/>
        </p:nvSpPr>
        <p:spPr>
          <a:xfrm>
            <a:off x="9560239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мёд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Маркеры-галочки" id="636" name="Google Shape;636;p5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71352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Маркеры-галочки" id="637" name="Google Shape;637;p5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528193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8" name="Google Shape;638;p52"/>
          <p:cNvGrpSpPr/>
          <p:nvPr/>
        </p:nvGrpSpPr>
        <p:grpSpPr>
          <a:xfrm>
            <a:off x="4171395" y="4995702"/>
            <a:ext cx="3798862" cy="990365"/>
            <a:chOff x="6700648" y="5583132"/>
            <a:chExt cx="2783049" cy="725595"/>
          </a:xfrm>
        </p:grpSpPr>
        <p:sp>
          <p:nvSpPr>
            <p:cNvPr id="639" name="Google Shape;639;p52"/>
            <p:cNvSpPr/>
            <p:nvPr/>
          </p:nvSpPr>
          <p:spPr>
            <a:xfrm>
              <a:off x="6700648" y="5889480"/>
              <a:ext cx="927600" cy="419100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52"/>
            <p:cNvSpPr/>
            <p:nvPr/>
          </p:nvSpPr>
          <p:spPr>
            <a:xfrm rot="10800000">
              <a:off x="6700731" y="5889627"/>
              <a:ext cx="927600" cy="4191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52"/>
            <p:cNvSpPr/>
            <p:nvPr/>
          </p:nvSpPr>
          <p:spPr>
            <a:xfrm>
              <a:off x="7628334" y="5889480"/>
              <a:ext cx="927600" cy="419100"/>
            </a:xfrm>
            <a:prstGeom prst="rtTriangle">
              <a:avLst/>
            </a:prstGeom>
            <a:solidFill>
              <a:srgbClr val="92D05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52"/>
            <p:cNvSpPr/>
            <p:nvPr/>
          </p:nvSpPr>
          <p:spPr>
            <a:xfrm rot="10800000">
              <a:off x="7628414" y="5889627"/>
              <a:ext cx="927600" cy="4191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43" name="Google Shape;643;p52"/>
            <p:cNvCxnSpPr/>
            <p:nvPr/>
          </p:nvCxnSpPr>
          <p:spPr>
            <a:xfrm flipH="1">
              <a:off x="8002728" y="5583132"/>
              <a:ext cx="178800" cy="2556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644" name="Google Shape;644;p52"/>
            <p:cNvSpPr/>
            <p:nvPr/>
          </p:nvSpPr>
          <p:spPr>
            <a:xfrm>
              <a:off x="8556017" y="5889480"/>
              <a:ext cx="927600" cy="419100"/>
            </a:xfrm>
            <a:prstGeom prst="rtTriangle">
              <a:avLst/>
            </a:prstGeom>
            <a:solidFill>
              <a:srgbClr val="9DC3E6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52"/>
            <p:cNvSpPr/>
            <p:nvPr/>
          </p:nvSpPr>
          <p:spPr>
            <a:xfrm rot="10800000">
              <a:off x="8556097" y="5889627"/>
              <a:ext cx="927600" cy="4191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646" name="Google Shape;646;p52"/>
          <p:cNvCxnSpPr/>
          <p:nvPr/>
        </p:nvCxnSpPr>
        <p:spPr>
          <a:xfrm>
            <a:off x="5437569" y="5025600"/>
            <a:ext cx="0" cy="124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47" name="Google Shape;647;p52"/>
          <p:cNvCxnSpPr/>
          <p:nvPr/>
        </p:nvCxnSpPr>
        <p:spPr>
          <a:xfrm>
            <a:off x="6703860" y="5025600"/>
            <a:ext cx="0" cy="124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53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654" name="Google Shape;654;p53"/>
          <p:cNvSpPr txBox="1"/>
          <p:nvPr>
            <p:ph type="title"/>
          </p:nvPr>
        </p:nvSpPr>
        <p:spPr>
          <a:xfrm>
            <a:off x="4274250" y="3307875"/>
            <a:ext cx="3585000" cy="7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4800">
                <a:solidFill>
                  <a:schemeClr val="dk1"/>
                </a:solidFill>
              </a:rPr>
              <a:t>ма   ли   на</a:t>
            </a:r>
            <a:endParaRPr sz="4800">
              <a:solidFill>
                <a:schemeClr val="dk1"/>
              </a:solidFill>
            </a:endParaRPr>
          </a:p>
        </p:txBody>
      </p:sp>
      <p:grpSp>
        <p:nvGrpSpPr>
          <p:cNvPr id="655" name="Google Shape;655;p53"/>
          <p:cNvGrpSpPr/>
          <p:nvPr/>
        </p:nvGrpSpPr>
        <p:grpSpPr>
          <a:xfrm>
            <a:off x="3864517" y="4044584"/>
            <a:ext cx="4462346" cy="1163419"/>
            <a:chOff x="6700648" y="5583132"/>
            <a:chExt cx="2783052" cy="725595"/>
          </a:xfrm>
        </p:grpSpPr>
        <p:sp>
          <p:nvSpPr>
            <p:cNvPr id="656" name="Google Shape;656;p53"/>
            <p:cNvSpPr/>
            <p:nvPr/>
          </p:nvSpPr>
          <p:spPr>
            <a:xfrm>
              <a:off x="6700648" y="5889480"/>
              <a:ext cx="927683" cy="419247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53"/>
            <p:cNvSpPr/>
            <p:nvPr/>
          </p:nvSpPr>
          <p:spPr>
            <a:xfrm rot="10800000">
              <a:off x="6700648" y="5889480"/>
              <a:ext cx="927683" cy="419247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53"/>
            <p:cNvSpPr/>
            <p:nvPr/>
          </p:nvSpPr>
          <p:spPr>
            <a:xfrm>
              <a:off x="7628334" y="5889480"/>
              <a:ext cx="927683" cy="419247"/>
            </a:xfrm>
            <a:prstGeom prst="rtTriangle">
              <a:avLst/>
            </a:prstGeom>
            <a:solidFill>
              <a:srgbClr val="92D05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53"/>
            <p:cNvSpPr/>
            <p:nvPr/>
          </p:nvSpPr>
          <p:spPr>
            <a:xfrm rot="10800000">
              <a:off x="7628331" y="5889480"/>
              <a:ext cx="927683" cy="419247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60" name="Google Shape;660;p53"/>
            <p:cNvCxnSpPr/>
            <p:nvPr/>
          </p:nvCxnSpPr>
          <p:spPr>
            <a:xfrm flipH="1">
              <a:off x="8115094" y="5583132"/>
              <a:ext cx="178800" cy="2556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661" name="Google Shape;661;p53"/>
            <p:cNvSpPr/>
            <p:nvPr/>
          </p:nvSpPr>
          <p:spPr>
            <a:xfrm>
              <a:off x="8556017" y="5889480"/>
              <a:ext cx="927683" cy="419247"/>
            </a:xfrm>
            <a:prstGeom prst="rtTriangle">
              <a:avLst/>
            </a:prstGeom>
            <a:solidFill>
              <a:srgbClr val="9DC3E6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53"/>
            <p:cNvSpPr/>
            <p:nvPr/>
          </p:nvSpPr>
          <p:spPr>
            <a:xfrm rot="10800000">
              <a:off x="8556014" y="5889480"/>
              <a:ext cx="927683" cy="419247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63" name="Google Shape;663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68282" y="1116354"/>
            <a:ext cx="1950637" cy="203025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4" name="Google Shape;664;p53"/>
          <p:cNvCxnSpPr/>
          <p:nvPr/>
        </p:nvCxnSpPr>
        <p:spPr>
          <a:xfrm>
            <a:off x="5351963" y="4263600"/>
            <a:ext cx="0" cy="124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65" name="Google Shape;665;p53"/>
          <p:cNvCxnSpPr/>
          <p:nvPr/>
        </p:nvCxnSpPr>
        <p:spPr>
          <a:xfrm>
            <a:off x="6842725" y="4226350"/>
            <a:ext cx="0" cy="124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54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672" name="Google Shape;672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2465" y="1877794"/>
            <a:ext cx="1403745" cy="146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3" name="Google Shape;673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695325" y="2095024"/>
            <a:ext cx="1890734" cy="137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4" name="Google Shape;674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62616" y="1627078"/>
            <a:ext cx="1269834" cy="1962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75" name="Google Shape;675;p5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83156" y="1667704"/>
            <a:ext cx="1626471" cy="1881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6" name="Google Shape;676;p5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660333" y="1877794"/>
            <a:ext cx="1821102" cy="1671129"/>
          </a:xfrm>
          <a:prstGeom prst="rect">
            <a:avLst/>
          </a:prstGeom>
          <a:noFill/>
          <a:ln>
            <a:noFill/>
          </a:ln>
        </p:spPr>
      </p:pic>
      <p:sp>
        <p:nvSpPr>
          <p:cNvPr id="677" name="Google Shape;677;p54"/>
          <p:cNvSpPr txBox="1"/>
          <p:nvPr/>
        </p:nvSpPr>
        <p:spPr>
          <a:xfrm>
            <a:off x="858646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масло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54"/>
          <p:cNvSpPr txBox="1"/>
          <p:nvPr/>
        </p:nvSpPr>
        <p:spPr>
          <a:xfrm>
            <a:off x="2944688" y="3827500"/>
            <a:ext cx="1761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малина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54"/>
          <p:cNvSpPr txBox="1"/>
          <p:nvPr/>
        </p:nvSpPr>
        <p:spPr>
          <a:xfrm>
            <a:off x="5115473" y="3827500"/>
            <a:ext cx="1821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молоко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54"/>
          <p:cNvSpPr txBox="1"/>
          <p:nvPr/>
        </p:nvSpPr>
        <p:spPr>
          <a:xfrm>
            <a:off x="7314345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мука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1" name="Google Shape;681;p54"/>
          <p:cNvSpPr txBox="1"/>
          <p:nvPr/>
        </p:nvSpPr>
        <p:spPr>
          <a:xfrm>
            <a:off x="9560239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мёд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Маркеры-галочки" id="682" name="Google Shape;682;p5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71352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Маркеры-галочки" id="683" name="Google Shape;683;p5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528193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Маркеры-галочки" id="684" name="Google Shape;684;p5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554998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85" name="Google Shape;685;p54"/>
          <p:cNvGrpSpPr/>
          <p:nvPr/>
        </p:nvGrpSpPr>
        <p:grpSpPr>
          <a:xfrm>
            <a:off x="5193831" y="5169165"/>
            <a:ext cx="1890739" cy="588543"/>
            <a:chOff x="7975514" y="2194159"/>
            <a:chExt cx="1135511" cy="353458"/>
          </a:xfrm>
        </p:grpSpPr>
        <p:sp>
          <p:nvSpPr>
            <p:cNvPr id="686" name="Google Shape;686;p54"/>
            <p:cNvSpPr/>
            <p:nvPr/>
          </p:nvSpPr>
          <p:spPr>
            <a:xfrm>
              <a:off x="8757625" y="2194159"/>
              <a:ext cx="353400" cy="353400"/>
            </a:xfrm>
            <a:prstGeom prst="rect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54"/>
            <p:cNvSpPr/>
            <p:nvPr/>
          </p:nvSpPr>
          <p:spPr>
            <a:xfrm>
              <a:off x="7975514" y="2194159"/>
              <a:ext cx="782100" cy="353400"/>
            </a:xfrm>
            <a:prstGeom prst="rtTriangle">
              <a:avLst/>
            </a:prstGeom>
            <a:solidFill>
              <a:srgbClr val="92D05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54"/>
            <p:cNvSpPr/>
            <p:nvPr/>
          </p:nvSpPr>
          <p:spPr>
            <a:xfrm rot="10800000">
              <a:off x="7975525" y="2194217"/>
              <a:ext cx="782100" cy="3534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55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695" name="Google Shape;695;p55"/>
          <p:cNvSpPr txBox="1"/>
          <p:nvPr>
            <p:ph type="title"/>
          </p:nvPr>
        </p:nvSpPr>
        <p:spPr>
          <a:xfrm>
            <a:off x="4502850" y="3155485"/>
            <a:ext cx="3186300" cy="8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5500">
                <a:solidFill>
                  <a:schemeClr val="dk1"/>
                </a:solidFill>
              </a:rPr>
              <a:t>мё   д</a:t>
            </a:r>
            <a:endParaRPr sz="5500">
              <a:solidFill>
                <a:schemeClr val="dk1"/>
              </a:solidFill>
            </a:endParaRPr>
          </a:p>
        </p:txBody>
      </p:sp>
      <p:pic>
        <p:nvPicPr>
          <p:cNvPr id="696" name="Google Shape;696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89772" y="1116355"/>
            <a:ext cx="2212456" cy="203025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97" name="Google Shape;697;p55"/>
          <p:cNvGrpSpPr/>
          <p:nvPr/>
        </p:nvGrpSpPr>
        <p:grpSpPr>
          <a:xfrm>
            <a:off x="5024823" y="4135214"/>
            <a:ext cx="2142364" cy="666834"/>
            <a:chOff x="7975514" y="2194159"/>
            <a:chExt cx="1135569" cy="353458"/>
          </a:xfrm>
        </p:grpSpPr>
        <p:sp>
          <p:nvSpPr>
            <p:cNvPr id="698" name="Google Shape;698;p55"/>
            <p:cNvSpPr/>
            <p:nvPr/>
          </p:nvSpPr>
          <p:spPr>
            <a:xfrm>
              <a:off x="8757625" y="2194159"/>
              <a:ext cx="353458" cy="353458"/>
            </a:xfrm>
            <a:prstGeom prst="rect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9" name="Google Shape;699;p55"/>
            <p:cNvSpPr/>
            <p:nvPr/>
          </p:nvSpPr>
          <p:spPr>
            <a:xfrm>
              <a:off x="7975514" y="2194159"/>
              <a:ext cx="782111" cy="353458"/>
            </a:xfrm>
            <a:prstGeom prst="rtTriangle">
              <a:avLst/>
            </a:prstGeom>
            <a:solidFill>
              <a:srgbClr val="92D05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0" name="Google Shape;700;p55"/>
            <p:cNvSpPr/>
            <p:nvPr/>
          </p:nvSpPr>
          <p:spPr>
            <a:xfrm rot="10800000">
              <a:off x="7975514" y="2194159"/>
              <a:ext cx="782111" cy="353458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56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07" name="Google Shape;707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2465" y="1877794"/>
            <a:ext cx="1403745" cy="146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8" name="Google Shape;708;p5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695325" y="2095024"/>
            <a:ext cx="1890734" cy="137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9" name="Google Shape;709;p5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62616" y="1627078"/>
            <a:ext cx="1269834" cy="1962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10" name="Google Shape;710;p5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83156" y="1667704"/>
            <a:ext cx="1626471" cy="1881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Google Shape;711;p5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660333" y="1877794"/>
            <a:ext cx="1821102" cy="1671129"/>
          </a:xfrm>
          <a:prstGeom prst="rect">
            <a:avLst/>
          </a:prstGeom>
          <a:noFill/>
          <a:ln>
            <a:noFill/>
          </a:ln>
        </p:spPr>
      </p:pic>
      <p:sp>
        <p:nvSpPr>
          <p:cNvPr id="712" name="Google Shape;712;p56"/>
          <p:cNvSpPr txBox="1"/>
          <p:nvPr/>
        </p:nvSpPr>
        <p:spPr>
          <a:xfrm>
            <a:off x="858646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масло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56"/>
          <p:cNvSpPr txBox="1"/>
          <p:nvPr/>
        </p:nvSpPr>
        <p:spPr>
          <a:xfrm>
            <a:off x="2885401" y="3827500"/>
            <a:ext cx="1821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малина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p56"/>
          <p:cNvSpPr txBox="1"/>
          <p:nvPr/>
        </p:nvSpPr>
        <p:spPr>
          <a:xfrm>
            <a:off x="5115473" y="3827500"/>
            <a:ext cx="1821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молоко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p56"/>
          <p:cNvSpPr txBox="1"/>
          <p:nvPr/>
        </p:nvSpPr>
        <p:spPr>
          <a:xfrm>
            <a:off x="7314345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мука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56"/>
          <p:cNvSpPr txBox="1"/>
          <p:nvPr/>
        </p:nvSpPr>
        <p:spPr>
          <a:xfrm>
            <a:off x="9560239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мёд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7" name="Google Shape;717;p56"/>
          <p:cNvGrpSpPr/>
          <p:nvPr/>
        </p:nvGrpSpPr>
        <p:grpSpPr>
          <a:xfrm>
            <a:off x="4634936" y="4721083"/>
            <a:ext cx="2845392" cy="1112772"/>
            <a:chOff x="1190047" y="5306549"/>
            <a:chExt cx="1855368" cy="725595"/>
          </a:xfrm>
        </p:grpSpPr>
        <p:sp>
          <p:nvSpPr>
            <p:cNvPr id="718" name="Google Shape;718;p56"/>
            <p:cNvSpPr/>
            <p:nvPr/>
          </p:nvSpPr>
          <p:spPr>
            <a:xfrm>
              <a:off x="1190047" y="5612897"/>
              <a:ext cx="927684" cy="419247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56"/>
            <p:cNvSpPr/>
            <p:nvPr/>
          </p:nvSpPr>
          <p:spPr>
            <a:xfrm rot="10800000">
              <a:off x="1190047" y="5612897"/>
              <a:ext cx="927684" cy="419247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56"/>
            <p:cNvSpPr/>
            <p:nvPr/>
          </p:nvSpPr>
          <p:spPr>
            <a:xfrm>
              <a:off x="2117731" y="5612897"/>
              <a:ext cx="927684" cy="419247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56"/>
            <p:cNvSpPr/>
            <p:nvPr/>
          </p:nvSpPr>
          <p:spPr>
            <a:xfrm rot="10800000">
              <a:off x="2117731" y="5612897"/>
              <a:ext cx="927684" cy="419247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22" name="Google Shape;722;p56"/>
            <p:cNvCxnSpPr/>
            <p:nvPr/>
          </p:nvCxnSpPr>
          <p:spPr>
            <a:xfrm flipH="1">
              <a:off x="2581570" y="5306549"/>
              <a:ext cx="178925" cy="255569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descr="Маркеры-галочки" id="723" name="Google Shape;723;p5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71352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Маркеры-галочки" id="724" name="Google Shape;724;p5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528193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Маркеры-галочки" id="725" name="Google Shape;725;p5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554998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Маркеры-галочки" id="726" name="Google Shape;726;p5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201545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7" name="Google Shape;727;p56"/>
          <p:cNvCxnSpPr/>
          <p:nvPr/>
        </p:nvCxnSpPr>
        <p:spPr>
          <a:xfrm>
            <a:off x="6057631" y="4873200"/>
            <a:ext cx="0" cy="124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57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34" name="Google Shape;734;p57"/>
          <p:cNvSpPr txBox="1"/>
          <p:nvPr>
            <p:ph type="title"/>
          </p:nvPr>
        </p:nvSpPr>
        <p:spPr>
          <a:xfrm>
            <a:off x="4502850" y="3079285"/>
            <a:ext cx="31863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5100">
                <a:solidFill>
                  <a:schemeClr val="dk1"/>
                </a:solidFill>
              </a:rPr>
              <a:t>му   ка</a:t>
            </a:r>
            <a:endParaRPr sz="5100">
              <a:solidFill>
                <a:schemeClr val="dk1"/>
              </a:solidFill>
            </a:endParaRPr>
          </a:p>
        </p:txBody>
      </p:sp>
      <p:pic>
        <p:nvPicPr>
          <p:cNvPr id="735" name="Google Shape;735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05231" y="901701"/>
            <a:ext cx="1981539" cy="2291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36" name="Google Shape;736;p57"/>
          <p:cNvGrpSpPr/>
          <p:nvPr/>
        </p:nvGrpSpPr>
        <p:grpSpPr>
          <a:xfrm>
            <a:off x="4626911" y="3824242"/>
            <a:ext cx="2937975" cy="1148980"/>
            <a:chOff x="1190047" y="5306549"/>
            <a:chExt cx="1855368" cy="725595"/>
          </a:xfrm>
        </p:grpSpPr>
        <p:sp>
          <p:nvSpPr>
            <p:cNvPr id="737" name="Google Shape;737;p57"/>
            <p:cNvSpPr/>
            <p:nvPr/>
          </p:nvSpPr>
          <p:spPr>
            <a:xfrm>
              <a:off x="1190047" y="5612897"/>
              <a:ext cx="927684" cy="419247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57"/>
            <p:cNvSpPr/>
            <p:nvPr/>
          </p:nvSpPr>
          <p:spPr>
            <a:xfrm rot="10800000">
              <a:off x="1190047" y="5612897"/>
              <a:ext cx="927684" cy="419247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57"/>
            <p:cNvSpPr/>
            <p:nvPr/>
          </p:nvSpPr>
          <p:spPr>
            <a:xfrm>
              <a:off x="2117731" y="5612897"/>
              <a:ext cx="927684" cy="419247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57"/>
            <p:cNvSpPr/>
            <p:nvPr/>
          </p:nvSpPr>
          <p:spPr>
            <a:xfrm rot="10800000">
              <a:off x="2117731" y="5612897"/>
              <a:ext cx="927684" cy="419247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41" name="Google Shape;741;p57"/>
            <p:cNvCxnSpPr/>
            <p:nvPr/>
          </p:nvCxnSpPr>
          <p:spPr>
            <a:xfrm flipH="1">
              <a:off x="2581570" y="5306549"/>
              <a:ext cx="178925" cy="255569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742" name="Google Shape;742;p57"/>
          <p:cNvCxnSpPr/>
          <p:nvPr/>
        </p:nvCxnSpPr>
        <p:spPr>
          <a:xfrm>
            <a:off x="6095898" y="4035000"/>
            <a:ext cx="0" cy="12486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58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749" name="Google Shape;749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2465" y="1877794"/>
            <a:ext cx="1403745" cy="1461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0" name="Google Shape;750;p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695325" y="2095024"/>
            <a:ext cx="1890734" cy="137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51" name="Google Shape;751;p5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62616" y="1627078"/>
            <a:ext cx="1269834" cy="1962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52" name="Google Shape;752;p5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83156" y="1667704"/>
            <a:ext cx="1626471" cy="1881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53" name="Google Shape;753;p5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660333" y="1877794"/>
            <a:ext cx="1821102" cy="1671129"/>
          </a:xfrm>
          <a:prstGeom prst="rect">
            <a:avLst/>
          </a:prstGeom>
          <a:noFill/>
          <a:ln>
            <a:noFill/>
          </a:ln>
        </p:spPr>
      </p:pic>
      <p:sp>
        <p:nvSpPr>
          <p:cNvPr id="754" name="Google Shape;754;p58"/>
          <p:cNvSpPr txBox="1"/>
          <p:nvPr/>
        </p:nvSpPr>
        <p:spPr>
          <a:xfrm>
            <a:off x="858646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масло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5" name="Google Shape;755;p58"/>
          <p:cNvSpPr txBox="1"/>
          <p:nvPr/>
        </p:nvSpPr>
        <p:spPr>
          <a:xfrm>
            <a:off x="2896763" y="3827500"/>
            <a:ext cx="1809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малина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Google Shape;756;p58"/>
          <p:cNvSpPr txBox="1"/>
          <p:nvPr/>
        </p:nvSpPr>
        <p:spPr>
          <a:xfrm>
            <a:off x="5115473" y="3827500"/>
            <a:ext cx="1890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молоко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p58"/>
          <p:cNvSpPr txBox="1"/>
          <p:nvPr/>
        </p:nvSpPr>
        <p:spPr>
          <a:xfrm>
            <a:off x="7314345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мука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8" name="Google Shape;758;p58"/>
          <p:cNvSpPr txBox="1"/>
          <p:nvPr/>
        </p:nvSpPr>
        <p:spPr>
          <a:xfrm>
            <a:off x="9560239" y="3827498"/>
            <a:ext cx="1564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мёд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Маркеры-галочки" id="759" name="Google Shape;759;p5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71352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Маркеры-галочки" id="760" name="Google Shape;760;p5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528193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Маркеры-галочки" id="761" name="Google Shape;761;p5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554998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Маркеры-галочки" id="762" name="Google Shape;762;p5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201545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Маркеры-галочки" id="763" name="Google Shape;763;p5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727051" y="3096034"/>
            <a:ext cx="738678" cy="7386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p59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770" name="Google Shape;770;p59"/>
          <p:cNvGrpSpPr/>
          <p:nvPr/>
        </p:nvGrpSpPr>
        <p:grpSpPr>
          <a:xfrm>
            <a:off x="4606923" y="2632256"/>
            <a:ext cx="6375202" cy="3020098"/>
            <a:chOff x="2908399" y="2565400"/>
            <a:chExt cx="6375202" cy="3020098"/>
          </a:xfrm>
        </p:grpSpPr>
        <p:sp>
          <p:nvSpPr>
            <p:cNvPr id="771" name="Google Shape;771;p59"/>
            <p:cNvSpPr/>
            <p:nvPr/>
          </p:nvSpPr>
          <p:spPr>
            <a:xfrm>
              <a:off x="2908399" y="2565400"/>
              <a:ext cx="2260800" cy="2260800"/>
            </a:xfrm>
            <a:prstGeom prst="roundRect">
              <a:avLst>
                <a:gd fmla="val 14982" name="adj"/>
              </a:avLst>
            </a:prstGeom>
            <a:solidFill>
              <a:srgbClr val="9DC3E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600"/>
                <a:buFont typeface="Arial"/>
                <a:buNone/>
              </a:pPr>
              <a:r>
                <a:rPr b="1" i="0" lang="ru-RU" sz="7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[м]</a:t>
              </a:r>
              <a:endParaRPr b="1" i="0" sz="7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59"/>
            <p:cNvSpPr/>
            <p:nvPr/>
          </p:nvSpPr>
          <p:spPr>
            <a:xfrm>
              <a:off x="7022801" y="2565400"/>
              <a:ext cx="2260800" cy="2260800"/>
            </a:xfrm>
            <a:prstGeom prst="roundRect">
              <a:avLst>
                <a:gd fmla="val 14982" name="adj"/>
              </a:avLst>
            </a:prstGeom>
            <a:solidFill>
              <a:srgbClr val="92D05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600"/>
                <a:buFont typeface="Arial"/>
                <a:buNone/>
              </a:pPr>
              <a:r>
                <a:rPr b="1" i="0" lang="ru-RU" sz="7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[м’]</a:t>
              </a:r>
              <a:endParaRPr b="1" i="0" sz="7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59"/>
            <p:cNvSpPr txBox="1"/>
            <p:nvPr/>
          </p:nvSpPr>
          <p:spPr>
            <a:xfrm>
              <a:off x="2908401" y="5046694"/>
              <a:ext cx="2081100" cy="53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b="0" i="0" lang="ru-RU" sz="2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Твердым</a:t>
              </a:r>
              <a:endPara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59"/>
            <p:cNvSpPr txBox="1"/>
            <p:nvPr/>
          </p:nvSpPr>
          <p:spPr>
            <a:xfrm>
              <a:off x="7371155" y="5046698"/>
              <a:ext cx="1564200" cy="538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900"/>
                <a:buFont typeface="Arial"/>
                <a:buNone/>
              </a:pPr>
              <a:r>
                <a:rPr b="0" i="0" lang="ru-RU" sz="2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Мягким</a:t>
              </a:r>
              <a:endParaRPr b="0" i="0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5" name="Google Shape;775;p59"/>
          <p:cNvGrpSpPr/>
          <p:nvPr/>
        </p:nvGrpSpPr>
        <p:grpSpPr>
          <a:xfrm>
            <a:off x="609998" y="2767150"/>
            <a:ext cx="2743196" cy="3878688"/>
            <a:chOff x="2893962" y="5232823"/>
            <a:chExt cx="991361" cy="1401715"/>
          </a:xfrm>
        </p:grpSpPr>
        <p:sp>
          <p:nvSpPr>
            <p:cNvPr id="776" name="Google Shape;776;p59"/>
            <p:cNvSpPr/>
            <p:nvPr/>
          </p:nvSpPr>
          <p:spPr>
            <a:xfrm>
              <a:off x="2952540" y="6314307"/>
              <a:ext cx="247078" cy="208121"/>
            </a:xfrm>
            <a:custGeom>
              <a:rect b="b" l="l" r="r" t="t"/>
              <a:pathLst>
                <a:path extrusionOk="0" h="208121" w="247078">
                  <a:moveTo>
                    <a:pt x="247079" y="34004"/>
                  </a:moveTo>
                  <a:lnTo>
                    <a:pt x="152305" y="0"/>
                  </a:lnTo>
                  <a:lnTo>
                    <a:pt x="139541" y="84868"/>
                  </a:lnTo>
                  <a:lnTo>
                    <a:pt x="65056" y="68104"/>
                  </a:lnTo>
                  <a:lnTo>
                    <a:pt x="63056" y="143351"/>
                  </a:lnTo>
                  <a:lnTo>
                    <a:pt x="0" y="146209"/>
                  </a:lnTo>
                  <a:lnTo>
                    <a:pt x="8382" y="208121"/>
                  </a:lnTo>
                  <a:lnTo>
                    <a:pt x="247079" y="34004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59"/>
            <p:cNvSpPr/>
            <p:nvPr/>
          </p:nvSpPr>
          <p:spPr>
            <a:xfrm>
              <a:off x="3437649" y="6330686"/>
              <a:ext cx="216503" cy="302327"/>
            </a:xfrm>
            <a:custGeom>
              <a:rect b="b" l="l" r="r" t="t"/>
              <a:pathLst>
                <a:path extrusionOk="0" h="302327" w="216503">
                  <a:moveTo>
                    <a:pt x="118491" y="35627"/>
                  </a:moveTo>
                  <a:cubicBezTo>
                    <a:pt x="114490" y="-7616"/>
                    <a:pt x="75057" y="-11998"/>
                    <a:pt x="42767" y="25245"/>
                  </a:cubicBezTo>
                  <a:cubicBezTo>
                    <a:pt x="10477" y="62488"/>
                    <a:pt x="2286" y="105826"/>
                    <a:pt x="1524" y="149070"/>
                  </a:cubicBezTo>
                  <a:cubicBezTo>
                    <a:pt x="762" y="192313"/>
                    <a:pt x="0" y="302327"/>
                    <a:pt x="0" y="302327"/>
                  </a:cubicBezTo>
                  <a:lnTo>
                    <a:pt x="216503" y="302327"/>
                  </a:lnTo>
                  <a:lnTo>
                    <a:pt x="146018" y="250797"/>
                  </a:lnTo>
                  <a:cubicBezTo>
                    <a:pt x="146018" y="250797"/>
                    <a:pt x="122492" y="79061"/>
                    <a:pt x="118491" y="35627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59"/>
            <p:cNvSpPr/>
            <p:nvPr/>
          </p:nvSpPr>
          <p:spPr>
            <a:xfrm>
              <a:off x="3569570" y="6590532"/>
              <a:ext cx="84581" cy="42481"/>
            </a:xfrm>
            <a:custGeom>
              <a:rect b="b" l="l" r="r" t="t"/>
              <a:pathLst>
                <a:path extrusionOk="0" h="42481" w="84581">
                  <a:moveTo>
                    <a:pt x="26860" y="0"/>
                  </a:moveTo>
                  <a:lnTo>
                    <a:pt x="0" y="42482"/>
                  </a:lnTo>
                  <a:lnTo>
                    <a:pt x="84582" y="42482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59"/>
            <p:cNvSpPr/>
            <p:nvPr/>
          </p:nvSpPr>
          <p:spPr>
            <a:xfrm>
              <a:off x="3514558" y="5850916"/>
              <a:ext cx="370765" cy="279107"/>
            </a:xfrm>
            <a:custGeom>
              <a:rect b="b" l="l" r="r" t="t"/>
              <a:pathLst>
                <a:path extrusionOk="0" h="279107" w="370765">
                  <a:moveTo>
                    <a:pt x="90635" y="122111"/>
                  </a:moveTo>
                  <a:cubicBezTo>
                    <a:pt x="147213" y="149733"/>
                    <a:pt x="204935" y="149828"/>
                    <a:pt x="235701" y="120396"/>
                  </a:cubicBezTo>
                  <a:cubicBezTo>
                    <a:pt x="244158" y="112458"/>
                    <a:pt x="250676" y="102681"/>
                    <a:pt x="254751" y="91821"/>
                  </a:cubicBezTo>
                  <a:cubicBezTo>
                    <a:pt x="247607" y="72771"/>
                    <a:pt x="237606" y="37624"/>
                    <a:pt x="244464" y="10382"/>
                  </a:cubicBezTo>
                  <a:cubicBezTo>
                    <a:pt x="255894" y="12764"/>
                    <a:pt x="285612" y="38957"/>
                    <a:pt x="285612" y="38957"/>
                  </a:cubicBezTo>
                  <a:cubicBezTo>
                    <a:pt x="285612" y="38957"/>
                    <a:pt x="295137" y="9239"/>
                    <a:pt x="318282" y="0"/>
                  </a:cubicBezTo>
                  <a:cubicBezTo>
                    <a:pt x="328569" y="17050"/>
                    <a:pt x="323140" y="51625"/>
                    <a:pt x="323140" y="51625"/>
                  </a:cubicBezTo>
                  <a:cubicBezTo>
                    <a:pt x="338248" y="45595"/>
                    <a:pt x="354564" y="43213"/>
                    <a:pt x="370765" y="44672"/>
                  </a:cubicBezTo>
                  <a:cubicBezTo>
                    <a:pt x="361240" y="82106"/>
                    <a:pt x="317806" y="105061"/>
                    <a:pt x="317806" y="105061"/>
                  </a:cubicBezTo>
                  <a:cubicBezTo>
                    <a:pt x="314377" y="122492"/>
                    <a:pt x="298089" y="195929"/>
                    <a:pt x="231510" y="241364"/>
                  </a:cubicBezTo>
                  <a:cubicBezTo>
                    <a:pt x="203619" y="259834"/>
                    <a:pt x="171835" y="271602"/>
                    <a:pt x="138641" y="275749"/>
                  </a:cubicBezTo>
                  <a:cubicBezTo>
                    <a:pt x="113114" y="279273"/>
                    <a:pt x="91016" y="282321"/>
                    <a:pt x="66346" y="272320"/>
                  </a:cubicBezTo>
                  <a:cubicBezTo>
                    <a:pt x="30627" y="258223"/>
                    <a:pt x="-1472" y="220123"/>
                    <a:pt x="52" y="177737"/>
                  </a:cubicBezTo>
                  <a:cubicBezTo>
                    <a:pt x="52" y="169450"/>
                    <a:pt x="1862" y="134779"/>
                    <a:pt x="29770" y="119158"/>
                  </a:cubicBezTo>
                  <a:cubicBezTo>
                    <a:pt x="46153" y="110109"/>
                    <a:pt x="66918" y="111062"/>
                    <a:pt x="90635" y="122111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59"/>
            <p:cNvSpPr/>
            <p:nvPr/>
          </p:nvSpPr>
          <p:spPr>
            <a:xfrm>
              <a:off x="3787202" y="5903866"/>
              <a:ext cx="39624" cy="39626"/>
            </a:xfrm>
            <a:custGeom>
              <a:rect b="b" l="l" r="r" t="t"/>
              <a:pathLst>
                <a:path extrusionOk="0" h="39626" w="39624">
                  <a:moveTo>
                    <a:pt x="20303" y="9"/>
                  </a:moveTo>
                  <a:cubicBezTo>
                    <a:pt x="31241" y="280"/>
                    <a:pt x="39889" y="9367"/>
                    <a:pt x="39618" y="20305"/>
                  </a:cubicBezTo>
                  <a:cubicBezTo>
                    <a:pt x="39347" y="31244"/>
                    <a:pt x="30260" y="39892"/>
                    <a:pt x="19321" y="39621"/>
                  </a:cubicBezTo>
                  <a:cubicBezTo>
                    <a:pt x="8383" y="39350"/>
                    <a:pt x="-265" y="30263"/>
                    <a:pt x="6" y="19324"/>
                  </a:cubicBezTo>
                  <a:cubicBezTo>
                    <a:pt x="8" y="19236"/>
                    <a:pt x="11" y="19147"/>
                    <a:pt x="15" y="19059"/>
                  </a:cubicBezTo>
                  <a:cubicBezTo>
                    <a:pt x="377" y="8205"/>
                    <a:pt x="9448" y="-312"/>
                    <a:pt x="20303" y="9"/>
                  </a:cubicBezTo>
                  <a:close/>
                </a:path>
              </a:pathLst>
            </a:custGeom>
            <a:solidFill>
              <a:srgbClr val="FFC5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59"/>
            <p:cNvSpPr/>
            <p:nvPr/>
          </p:nvSpPr>
          <p:spPr>
            <a:xfrm>
              <a:off x="3036981" y="5966932"/>
              <a:ext cx="312954" cy="335563"/>
            </a:xfrm>
            <a:custGeom>
              <a:rect b="b" l="l" r="r" t="t"/>
              <a:pathLst>
                <a:path extrusionOk="0" h="335563" w="312954">
                  <a:moveTo>
                    <a:pt x="240457" y="147159"/>
                  </a:moveTo>
                  <a:cubicBezTo>
                    <a:pt x="177973" y="139158"/>
                    <a:pt x="123586" y="157446"/>
                    <a:pt x="103583" y="194784"/>
                  </a:cubicBezTo>
                  <a:cubicBezTo>
                    <a:pt x="98309" y="205059"/>
                    <a:pt x="95412" y="216387"/>
                    <a:pt x="95106" y="227931"/>
                  </a:cubicBezTo>
                  <a:cubicBezTo>
                    <a:pt x="108060" y="243933"/>
                    <a:pt x="128729" y="273842"/>
                    <a:pt x="131015" y="301845"/>
                  </a:cubicBezTo>
                  <a:cubicBezTo>
                    <a:pt x="119490" y="303274"/>
                    <a:pt x="82818" y="287939"/>
                    <a:pt x="82818" y="287939"/>
                  </a:cubicBezTo>
                  <a:cubicBezTo>
                    <a:pt x="82818" y="287939"/>
                    <a:pt x="82818" y="319276"/>
                    <a:pt x="64435" y="335564"/>
                  </a:cubicBezTo>
                  <a:cubicBezTo>
                    <a:pt x="49195" y="322800"/>
                    <a:pt x="43194" y="287939"/>
                    <a:pt x="43194" y="287939"/>
                  </a:cubicBezTo>
                  <a:cubicBezTo>
                    <a:pt x="30764" y="298522"/>
                    <a:pt x="16014" y="306027"/>
                    <a:pt x="141" y="309847"/>
                  </a:cubicBezTo>
                  <a:cubicBezTo>
                    <a:pt x="-2430" y="271175"/>
                    <a:pt x="30907" y="235647"/>
                    <a:pt x="30907" y="235647"/>
                  </a:cubicBezTo>
                  <a:cubicBezTo>
                    <a:pt x="28526" y="218025"/>
                    <a:pt x="20430" y="143349"/>
                    <a:pt x="69007" y="78960"/>
                  </a:cubicBezTo>
                  <a:cubicBezTo>
                    <a:pt x="89471" y="52448"/>
                    <a:pt x="115819" y="31057"/>
                    <a:pt x="145969" y="16476"/>
                  </a:cubicBezTo>
                  <a:cubicBezTo>
                    <a:pt x="169817" y="4481"/>
                    <a:pt x="196365" y="-1130"/>
                    <a:pt x="223027" y="189"/>
                  </a:cubicBezTo>
                  <a:cubicBezTo>
                    <a:pt x="262569" y="888"/>
                    <a:pt x="297170" y="26954"/>
                    <a:pt x="308752" y="64768"/>
                  </a:cubicBezTo>
                  <a:cubicBezTo>
                    <a:pt x="311133" y="72674"/>
                    <a:pt x="320753" y="106011"/>
                    <a:pt x="299227" y="129824"/>
                  </a:cubicBezTo>
                  <a:cubicBezTo>
                    <a:pt x="286749" y="144111"/>
                    <a:pt x="266556" y="150017"/>
                    <a:pt x="240457" y="147159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59"/>
            <p:cNvSpPr/>
            <p:nvPr/>
          </p:nvSpPr>
          <p:spPr>
            <a:xfrm>
              <a:off x="3110751" y="5481917"/>
              <a:ext cx="144398" cy="423290"/>
            </a:xfrm>
            <a:custGeom>
              <a:rect b="b" l="l" r="r" t="t"/>
              <a:pathLst>
                <a:path extrusionOk="0" h="423290" w="144398">
                  <a:moveTo>
                    <a:pt x="144399" y="423291"/>
                  </a:moveTo>
                  <a:lnTo>
                    <a:pt x="61913" y="368332"/>
                  </a:lnTo>
                  <a:lnTo>
                    <a:pt x="116586" y="299466"/>
                  </a:lnTo>
                  <a:lnTo>
                    <a:pt x="32671" y="237649"/>
                  </a:lnTo>
                  <a:lnTo>
                    <a:pt x="110014" y="151924"/>
                  </a:lnTo>
                  <a:lnTo>
                    <a:pt x="0" y="84296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59"/>
            <p:cNvSpPr/>
            <p:nvPr/>
          </p:nvSpPr>
          <p:spPr>
            <a:xfrm>
              <a:off x="2893962" y="5468296"/>
              <a:ext cx="739616" cy="1155192"/>
            </a:xfrm>
            <a:custGeom>
              <a:rect b="b" l="l" r="r" t="t"/>
              <a:pathLst>
                <a:path extrusionOk="0" h="1155192" w="739616">
                  <a:moveTo>
                    <a:pt x="739616" y="282797"/>
                  </a:moveTo>
                  <a:cubicBezTo>
                    <a:pt x="737943" y="318639"/>
                    <a:pt x="734446" y="354372"/>
                    <a:pt x="729139" y="389858"/>
                  </a:cubicBezTo>
                  <a:cubicBezTo>
                    <a:pt x="701993" y="568833"/>
                    <a:pt x="721043" y="616077"/>
                    <a:pt x="677513" y="821817"/>
                  </a:cubicBezTo>
                  <a:cubicBezTo>
                    <a:pt x="664655" y="882968"/>
                    <a:pt x="658463" y="913543"/>
                    <a:pt x="652844" y="922115"/>
                  </a:cubicBezTo>
                  <a:cubicBezTo>
                    <a:pt x="570167" y="1054989"/>
                    <a:pt x="333375" y="977456"/>
                    <a:pt x="34957" y="1136142"/>
                  </a:cubicBezTo>
                  <a:cubicBezTo>
                    <a:pt x="19907" y="1144143"/>
                    <a:pt x="7811" y="1151096"/>
                    <a:pt x="0" y="1155192"/>
                  </a:cubicBezTo>
                  <a:cubicBezTo>
                    <a:pt x="8155" y="1132324"/>
                    <a:pt x="18960" y="1110491"/>
                    <a:pt x="32195" y="1090136"/>
                  </a:cubicBezTo>
                  <a:cubicBezTo>
                    <a:pt x="48139" y="1065796"/>
                    <a:pt x="67371" y="1043775"/>
                    <a:pt x="89345" y="1024700"/>
                  </a:cubicBezTo>
                  <a:cubicBezTo>
                    <a:pt x="129884" y="981944"/>
                    <a:pt x="176367" y="945246"/>
                    <a:pt x="227362" y="915734"/>
                  </a:cubicBezTo>
                  <a:cubicBezTo>
                    <a:pt x="280130" y="885444"/>
                    <a:pt x="306705" y="882015"/>
                    <a:pt x="332137" y="851726"/>
                  </a:cubicBezTo>
                  <a:cubicBezTo>
                    <a:pt x="372999" y="802196"/>
                    <a:pt x="370237" y="737426"/>
                    <a:pt x="367094" y="686657"/>
                  </a:cubicBezTo>
                  <a:cubicBezTo>
                    <a:pt x="351377" y="419957"/>
                    <a:pt x="333470" y="187166"/>
                    <a:pt x="317373" y="0"/>
                  </a:cubicBezTo>
                  <a:cubicBezTo>
                    <a:pt x="317373" y="0"/>
                    <a:pt x="331184" y="2762"/>
                    <a:pt x="353854" y="8382"/>
                  </a:cubicBezTo>
                  <a:cubicBezTo>
                    <a:pt x="409575" y="22098"/>
                    <a:pt x="518732" y="53340"/>
                    <a:pt x="607600" y="105061"/>
                  </a:cubicBezTo>
                  <a:cubicBezTo>
                    <a:pt x="646557" y="128207"/>
                    <a:pt x="739616" y="282797"/>
                    <a:pt x="739616" y="282797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59"/>
            <p:cNvSpPr/>
            <p:nvPr/>
          </p:nvSpPr>
          <p:spPr>
            <a:xfrm>
              <a:off x="2928918" y="5573364"/>
              <a:ext cx="709902" cy="1031074"/>
            </a:xfrm>
            <a:custGeom>
              <a:rect b="b" l="l" r="r" t="t"/>
              <a:pathLst>
                <a:path extrusionOk="0" h="1031074" w="709902">
                  <a:moveTo>
                    <a:pt x="571786" y="89"/>
                  </a:moveTo>
                  <a:lnTo>
                    <a:pt x="570833" y="89"/>
                  </a:lnTo>
                  <a:cubicBezTo>
                    <a:pt x="426815" y="-3626"/>
                    <a:pt x="390811" y="110293"/>
                    <a:pt x="465011" y="132391"/>
                  </a:cubicBezTo>
                  <a:cubicBezTo>
                    <a:pt x="465011" y="132391"/>
                    <a:pt x="490157" y="561016"/>
                    <a:pt x="485299" y="656266"/>
                  </a:cubicBezTo>
                  <a:cubicBezTo>
                    <a:pt x="481584" y="729037"/>
                    <a:pt x="466820" y="775710"/>
                    <a:pt x="404717" y="817334"/>
                  </a:cubicBezTo>
                  <a:cubicBezTo>
                    <a:pt x="273463" y="905059"/>
                    <a:pt x="126968" y="906107"/>
                    <a:pt x="0" y="1031075"/>
                  </a:cubicBezTo>
                  <a:cubicBezTo>
                    <a:pt x="45910" y="1010025"/>
                    <a:pt x="143447" y="976878"/>
                    <a:pt x="329565" y="956304"/>
                  </a:cubicBezTo>
                  <a:cubicBezTo>
                    <a:pt x="383495" y="950138"/>
                    <a:pt x="436188" y="935880"/>
                    <a:pt x="485870" y="914013"/>
                  </a:cubicBezTo>
                  <a:cubicBezTo>
                    <a:pt x="533495" y="892962"/>
                    <a:pt x="580358" y="872198"/>
                    <a:pt x="615029" y="825525"/>
                  </a:cubicBezTo>
                  <a:cubicBezTo>
                    <a:pt x="640204" y="790229"/>
                    <a:pt x="655136" y="748663"/>
                    <a:pt x="658177" y="705415"/>
                  </a:cubicBezTo>
                  <a:cubicBezTo>
                    <a:pt x="678180" y="509962"/>
                    <a:pt x="705802" y="245358"/>
                    <a:pt x="705802" y="245358"/>
                  </a:cubicBezTo>
                  <a:cubicBezTo>
                    <a:pt x="705802" y="242881"/>
                    <a:pt x="706660" y="235833"/>
                    <a:pt x="707327" y="226308"/>
                  </a:cubicBezTo>
                  <a:cubicBezTo>
                    <a:pt x="709232" y="200495"/>
                    <a:pt x="709803" y="181254"/>
                    <a:pt x="709898" y="180492"/>
                  </a:cubicBezTo>
                  <a:cubicBezTo>
                    <a:pt x="710470" y="156204"/>
                    <a:pt x="654749" y="84576"/>
                    <a:pt x="571786" y="89"/>
                  </a:cubicBezTo>
                  <a:close/>
                </a:path>
              </a:pathLst>
            </a:custGeom>
            <a:solidFill>
              <a:srgbClr val="FFC5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59"/>
            <p:cNvSpPr/>
            <p:nvPr/>
          </p:nvSpPr>
          <p:spPr>
            <a:xfrm>
              <a:off x="3139992" y="6302333"/>
              <a:ext cx="232198" cy="332204"/>
            </a:xfrm>
            <a:custGeom>
              <a:rect b="b" l="l" r="r" t="t"/>
              <a:pathLst>
                <a:path extrusionOk="0" h="332204" w="232198">
                  <a:moveTo>
                    <a:pt x="96869" y="65123"/>
                  </a:moveTo>
                  <a:cubicBezTo>
                    <a:pt x="103823" y="16641"/>
                    <a:pt x="133064" y="-24698"/>
                    <a:pt x="168116" y="17498"/>
                  </a:cubicBezTo>
                  <a:cubicBezTo>
                    <a:pt x="203168" y="59694"/>
                    <a:pt x="231172" y="134275"/>
                    <a:pt x="232029" y="182757"/>
                  </a:cubicBezTo>
                  <a:cubicBezTo>
                    <a:pt x="232886" y="231239"/>
                    <a:pt x="230219" y="332204"/>
                    <a:pt x="230219" y="332204"/>
                  </a:cubicBezTo>
                  <a:lnTo>
                    <a:pt x="0" y="332204"/>
                  </a:lnTo>
                  <a:lnTo>
                    <a:pt x="74866" y="275054"/>
                  </a:lnTo>
                  <a:cubicBezTo>
                    <a:pt x="74866" y="275054"/>
                    <a:pt x="88202" y="124845"/>
                    <a:pt x="96869" y="65123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59"/>
            <p:cNvSpPr/>
            <p:nvPr/>
          </p:nvSpPr>
          <p:spPr>
            <a:xfrm>
              <a:off x="3139802" y="6589580"/>
              <a:ext cx="85725" cy="44958"/>
            </a:xfrm>
            <a:custGeom>
              <a:rect b="b" l="l" r="r" t="t"/>
              <a:pathLst>
                <a:path extrusionOk="0" h="44958" w="85725">
                  <a:moveTo>
                    <a:pt x="58960" y="0"/>
                  </a:moveTo>
                  <a:lnTo>
                    <a:pt x="85725" y="44958"/>
                  </a:lnTo>
                  <a:lnTo>
                    <a:pt x="0" y="44958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59"/>
            <p:cNvSpPr/>
            <p:nvPr/>
          </p:nvSpPr>
          <p:spPr>
            <a:xfrm>
              <a:off x="3212382" y="5450901"/>
              <a:ext cx="578118" cy="354761"/>
            </a:xfrm>
            <a:custGeom>
              <a:rect b="b" l="l" r="r" t="t"/>
              <a:pathLst>
                <a:path extrusionOk="0" h="354761" w="578118">
                  <a:moveTo>
                    <a:pt x="573691" y="124838"/>
                  </a:moveTo>
                  <a:cubicBezTo>
                    <a:pt x="562356" y="-5083"/>
                    <a:pt x="439007" y="-6322"/>
                    <a:pt x="247650" y="3775"/>
                  </a:cubicBezTo>
                  <a:cubicBezTo>
                    <a:pt x="174498" y="7680"/>
                    <a:pt x="0" y="15872"/>
                    <a:pt x="0" y="15872"/>
                  </a:cubicBezTo>
                  <a:cubicBezTo>
                    <a:pt x="13430" y="111693"/>
                    <a:pt x="55626" y="170081"/>
                    <a:pt x="75152" y="200085"/>
                  </a:cubicBezTo>
                  <a:cubicBezTo>
                    <a:pt x="188119" y="374774"/>
                    <a:pt x="413575" y="354104"/>
                    <a:pt x="423291" y="353914"/>
                  </a:cubicBezTo>
                  <a:cubicBezTo>
                    <a:pt x="472821" y="352676"/>
                    <a:pt x="559118" y="346103"/>
                    <a:pt x="569309" y="344389"/>
                  </a:cubicBezTo>
                  <a:cubicBezTo>
                    <a:pt x="579340" y="271628"/>
                    <a:pt x="580810" y="197941"/>
                    <a:pt x="573691" y="124838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59"/>
            <p:cNvSpPr/>
            <p:nvPr/>
          </p:nvSpPr>
          <p:spPr>
            <a:xfrm>
              <a:off x="3655947" y="5415099"/>
              <a:ext cx="112052" cy="139637"/>
            </a:xfrm>
            <a:custGeom>
              <a:rect b="b" l="l" r="r" t="t"/>
              <a:pathLst>
                <a:path extrusionOk="0" h="139637" w="112052">
                  <a:moveTo>
                    <a:pt x="76215" y="1191"/>
                  </a:moveTo>
                  <a:cubicBezTo>
                    <a:pt x="104790" y="8240"/>
                    <a:pt x="119458" y="44720"/>
                    <a:pt x="108314" y="82630"/>
                  </a:cubicBezTo>
                  <a:cubicBezTo>
                    <a:pt x="97170" y="120539"/>
                    <a:pt x="64689" y="145495"/>
                    <a:pt x="35829" y="138446"/>
                  </a:cubicBezTo>
                  <a:cubicBezTo>
                    <a:pt x="6968" y="131398"/>
                    <a:pt x="-7415" y="94917"/>
                    <a:pt x="3825" y="57008"/>
                  </a:cubicBezTo>
                  <a:cubicBezTo>
                    <a:pt x="15064" y="19098"/>
                    <a:pt x="47640" y="-5857"/>
                    <a:pt x="76215" y="119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59"/>
            <p:cNvSpPr/>
            <p:nvPr/>
          </p:nvSpPr>
          <p:spPr>
            <a:xfrm>
              <a:off x="3697390" y="5449724"/>
              <a:ext cx="44396" cy="61372"/>
            </a:xfrm>
            <a:custGeom>
              <a:rect b="b" l="l" r="r" t="t"/>
              <a:pathLst>
                <a:path extrusionOk="0" h="61372" w="44396">
                  <a:moveTo>
                    <a:pt x="34771" y="1237"/>
                  </a:moveTo>
                  <a:cubicBezTo>
                    <a:pt x="44868" y="6095"/>
                    <a:pt x="47439" y="23240"/>
                    <a:pt x="40486" y="39337"/>
                  </a:cubicBezTo>
                  <a:cubicBezTo>
                    <a:pt x="33533" y="55434"/>
                    <a:pt x="19722" y="64959"/>
                    <a:pt x="9625" y="60101"/>
                  </a:cubicBezTo>
                  <a:cubicBezTo>
                    <a:pt x="-471" y="55244"/>
                    <a:pt x="-3043" y="38099"/>
                    <a:pt x="3910" y="22001"/>
                  </a:cubicBezTo>
                  <a:cubicBezTo>
                    <a:pt x="10863" y="5904"/>
                    <a:pt x="24103" y="-3526"/>
                    <a:pt x="34771" y="1237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59"/>
            <p:cNvSpPr/>
            <p:nvPr/>
          </p:nvSpPr>
          <p:spPr>
            <a:xfrm>
              <a:off x="3729750" y="5469002"/>
              <a:ext cx="115268" cy="116380"/>
            </a:xfrm>
            <a:custGeom>
              <a:rect b="b" l="l" r="r" t="t"/>
              <a:pathLst>
                <a:path extrusionOk="0" h="116380" w="115268">
                  <a:moveTo>
                    <a:pt x="99757" y="6438"/>
                  </a:moveTo>
                  <a:cubicBezTo>
                    <a:pt x="121474" y="21202"/>
                    <a:pt x="120236" y="56254"/>
                    <a:pt x="96995" y="84829"/>
                  </a:cubicBezTo>
                  <a:cubicBezTo>
                    <a:pt x="73754" y="113404"/>
                    <a:pt x="37273" y="124644"/>
                    <a:pt x="15556" y="109880"/>
                  </a:cubicBezTo>
                  <a:cubicBezTo>
                    <a:pt x="-6161" y="95116"/>
                    <a:pt x="-5018" y="60159"/>
                    <a:pt x="18223" y="31584"/>
                  </a:cubicBezTo>
                  <a:cubicBezTo>
                    <a:pt x="41464" y="3009"/>
                    <a:pt x="77945" y="-8230"/>
                    <a:pt x="99757" y="6438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59"/>
            <p:cNvSpPr/>
            <p:nvPr/>
          </p:nvSpPr>
          <p:spPr>
            <a:xfrm>
              <a:off x="3770853" y="5496459"/>
              <a:ext cx="46960" cy="46715"/>
            </a:xfrm>
            <a:custGeom>
              <a:rect b="b" l="l" r="r" t="t"/>
              <a:pathLst>
                <a:path extrusionOk="0" h="46715" w="46960">
                  <a:moveTo>
                    <a:pt x="42271" y="3080"/>
                  </a:moveTo>
                  <a:cubicBezTo>
                    <a:pt x="50082" y="9652"/>
                    <a:pt x="47891" y="24035"/>
                    <a:pt x="37509" y="35179"/>
                  </a:cubicBezTo>
                  <a:cubicBezTo>
                    <a:pt x="27127" y="46323"/>
                    <a:pt x="12363" y="50038"/>
                    <a:pt x="4648" y="43466"/>
                  </a:cubicBezTo>
                  <a:cubicBezTo>
                    <a:pt x="-3068" y="36894"/>
                    <a:pt x="-972" y="22511"/>
                    <a:pt x="9410" y="11367"/>
                  </a:cubicBezTo>
                  <a:cubicBezTo>
                    <a:pt x="19792" y="222"/>
                    <a:pt x="34556" y="-3111"/>
                    <a:pt x="42271" y="308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59"/>
            <p:cNvSpPr/>
            <p:nvPr/>
          </p:nvSpPr>
          <p:spPr>
            <a:xfrm>
              <a:off x="3224251" y="5232823"/>
              <a:ext cx="92784" cy="78787"/>
            </a:xfrm>
            <a:custGeom>
              <a:rect b="b" l="l" r="r" t="t"/>
              <a:pathLst>
                <a:path extrusionOk="0" h="78787" w="92784">
                  <a:moveTo>
                    <a:pt x="58140" y="587"/>
                  </a:moveTo>
                  <a:cubicBezTo>
                    <a:pt x="75570" y="-1699"/>
                    <a:pt x="89001" y="2683"/>
                    <a:pt x="92239" y="13827"/>
                  </a:cubicBezTo>
                  <a:cubicBezTo>
                    <a:pt x="95478" y="24971"/>
                    <a:pt x="83667" y="36687"/>
                    <a:pt x="73189" y="40307"/>
                  </a:cubicBezTo>
                  <a:cubicBezTo>
                    <a:pt x="62712" y="43926"/>
                    <a:pt x="37851" y="68882"/>
                    <a:pt x="31470" y="74406"/>
                  </a:cubicBezTo>
                  <a:cubicBezTo>
                    <a:pt x="23610" y="80248"/>
                    <a:pt x="12850" y="80248"/>
                    <a:pt x="4990" y="74406"/>
                  </a:cubicBezTo>
                  <a:cubicBezTo>
                    <a:pt x="-890" y="66649"/>
                    <a:pt x="-1637" y="56153"/>
                    <a:pt x="3085" y="47641"/>
                  </a:cubicBezTo>
                  <a:cubicBezTo>
                    <a:pt x="12610" y="26972"/>
                    <a:pt x="31660" y="3921"/>
                    <a:pt x="58140" y="587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59"/>
            <p:cNvSpPr/>
            <p:nvPr/>
          </p:nvSpPr>
          <p:spPr>
            <a:xfrm>
              <a:off x="3449634" y="5234267"/>
              <a:ext cx="97150" cy="74504"/>
            </a:xfrm>
            <a:custGeom>
              <a:rect b="b" l="l" r="r" t="t"/>
              <a:pathLst>
                <a:path extrusionOk="0" h="74504" w="97150">
                  <a:moveTo>
                    <a:pt x="32877" y="0"/>
                  </a:moveTo>
                  <a:cubicBezTo>
                    <a:pt x="15160" y="0"/>
                    <a:pt x="2206" y="5334"/>
                    <a:pt x="206" y="16859"/>
                  </a:cubicBezTo>
                  <a:cubicBezTo>
                    <a:pt x="-1794" y="28385"/>
                    <a:pt x="11160" y="38957"/>
                    <a:pt x="21923" y="41529"/>
                  </a:cubicBezTo>
                  <a:cubicBezTo>
                    <a:pt x="32686" y="44101"/>
                    <a:pt x="60023" y="66104"/>
                    <a:pt x="67072" y="71342"/>
                  </a:cubicBezTo>
                  <a:cubicBezTo>
                    <a:pt x="75561" y="76421"/>
                    <a:pt x="86383" y="75296"/>
                    <a:pt x="93646" y="68580"/>
                  </a:cubicBezTo>
                  <a:cubicBezTo>
                    <a:pt x="99457" y="62198"/>
                    <a:pt x="97266" y="50006"/>
                    <a:pt x="92694" y="41815"/>
                  </a:cubicBezTo>
                  <a:cubicBezTo>
                    <a:pt x="81550" y="21717"/>
                    <a:pt x="59261" y="667"/>
                    <a:pt x="32877" y="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59"/>
            <p:cNvSpPr/>
            <p:nvPr/>
          </p:nvSpPr>
          <p:spPr>
            <a:xfrm>
              <a:off x="3193237" y="5316754"/>
              <a:ext cx="212026" cy="212026"/>
            </a:xfrm>
            <a:custGeom>
              <a:rect b="b" l="l" r="r" t="t"/>
              <a:pathLst>
                <a:path extrusionOk="0" h="212026" w="212026">
                  <a:moveTo>
                    <a:pt x="106204" y="0"/>
                  </a:moveTo>
                  <a:cubicBezTo>
                    <a:pt x="164753" y="105"/>
                    <a:pt x="212132" y="47654"/>
                    <a:pt x="212026" y="106204"/>
                  </a:cubicBezTo>
                  <a:cubicBezTo>
                    <a:pt x="211921" y="164753"/>
                    <a:pt x="164372" y="212132"/>
                    <a:pt x="105823" y="212026"/>
                  </a:cubicBezTo>
                  <a:cubicBezTo>
                    <a:pt x="47311" y="211921"/>
                    <a:pt x="-52" y="164430"/>
                    <a:pt x="0" y="105918"/>
                  </a:cubicBezTo>
                  <a:cubicBezTo>
                    <a:pt x="53" y="47369"/>
                    <a:pt x="47559" y="-52"/>
                    <a:pt x="106108" y="0"/>
                  </a:cubicBezTo>
                  <a:cubicBezTo>
                    <a:pt x="106140" y="0"/>
                    <a:pt x="106172" y="0"/>
                    <a:pt x="106204" y="0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59"/>
            <p:cNvSpPr/>
            <p:nvPr/>
          </p:nvSpPr>
          <p:spPr>
            <a:xfrm>
              <a:off x="3352495" y="5307229"/>
              <a:ext cx="212026" cy="212026"/>
            </a:xfrm>
            <a:custGeom>
              <a:rect b="b" l="l" r="r" t="t"/>
              <a:pathLst>
                <a:path extrusionOk="0" h="212026" w="212026">
                  <a:moveTo>
                    <a:pt x="106108" y="0"/>
                  </a:moveTo>
                  <a:cubicBezTo>
                    <a:pt x="164658" y="53"/>
                    <a:pt x="212079" y="47559"/>
                    <a:pt x="212026" y="106109"/>
                  </a:cubicBezTo>
                  <a:cubicBezTo>
                    <a:pt x="211974" y="164658"/>
                    <a:pt x="164467" y="212079"/>
                    <a:pt x="105918" y="212026"/>
                  </a:cubicBezTo>
                  <a:cubicBezTo>
                    <a:pt x="47406" y="211974"/>
                    <a:pt x="0" y="164526"/>
                    <a:pt x="0" y="106013"/>
                  </a:cubicBezTo>
                  <a:cubicBezTo>
                    <a:pt x="0" y="47464"/>
                    <a:pt x="47464" y="0"/>
                    <a:pt x="106013" y="0"/>
                  </a:cubicBezTo>
                  <a:cubicBezTo>
                    <a:pt x="106045" y="0"/>
                    <a:pt x="106077" y="0"/>
                    <a:pt x="106109" y="0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59"/>
            <p:cNvSpPr/>
            <p:nvPr/>
          </p:nvSpPr>
          <p:spPr>
            <a:xfrm>
              <a:off x="3231147" y="5354568"/>
              <a:ext cx="136207" cy="136207"/>
            </a:xfrm>
            <a:custGeom>
              <a:rect b="b" l="l" r="r" t="t"/>
              <a:pathLst>
                <a:path extrusionOk="0" h="136207" w="136207">
                  <a:moveTo>
                    <a:pt x="68199" y="0"/>
                  </a:moveTo>
                  <a:cubicBezTo>
                    <a:pt x="105812" y="53"/>
                    <a:pt x="136260" y="30586"/>
                    <a:pt x="136207" y="68199"/>
                  </a:cubicBezTo>
                  <a:cubicBezTo>
                    <a:pt x="136155" y="105812"/>
                    <a:pt x="105621" y="136260"/>
                    <a:pt x="68008" y="136207"/>
                  </a:cubicBezTo>
                  <a:cubicBezTo>
                    <a:pt x="30433" y="136155"/>
                    <a:pt x="0" y="105679"/>
                    <a:pt x="0" y="68104"/>
                  </a:cubicBezTo>
                  <a:cubicBezTo>
                    <a:pt x="53" y="30476"/>
                    <a:pt x="30571" y="0"/>
                    <a:pt x="681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59"/>
            <p:cNvSpPr/>
            <p:nvPr/>
          </p:nvSpPr>
          <p:spPr>
            <a:xfrm>
              <a:off x="3267151" y="5390477"/>
              <a:ext cx="64389" cy="64388"/>
            </a:xfrm>
            <a:custGeom>
              <a:rect b="b" l="l" r="r" t="t"/>
              <a:pathLst>
                <a:path extrusionOk="0" h="64388" w="64389">
                  <a:moveTo>
                    <a:pt x="32195" y="0"/>
                  </a:moveTo>
                  <a:cubicBezTo>
                    <a:pt x="49975" y="0"/>
                    <a:pt x="64389" y="14414"/>
                    <a:pt x="64389" y="32194"/>
                  </a:cubicBezTo>
                  <a:cubicBezTo>
                    <a:pt x="64389" y="49975"/>
                    <a:pt x="49975" y="64389"/>
                    <a:pt x="32195" y="64389"/>
                  </a:cubicBezTo>
                  <a:cubicBezTo>
                    <a:pt x="14414" y="64389"/>
                    <a:pt x="0" y="49975"/>
                    <a:pt x="0" y="32194"/>
                  </a:cubicBezTo>
                  <a:cubicBezTo>
                    <a:pt x="0" y="14414"/>
                    <a:pt x="14414" y="0"/>
                    <a:pt x="32195" y="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8" name="Google Shape;798;p59"/>
            <p:cNvSpPr/>
            <p:nvPr/>
          </p:nvSpPr>
          <p:spPr>
            <a:xfrm>
              <a:off x="3390405" y="5345043"/>
              <a:ext cx="136397" cy="136398"/>
            </a:xfrm>
            <a:custGeom>
              <a:rect b="b" l="l" r="r" t="t"/>
              <a:pathLst>
                <a:path extrusionOk="0" h="136398" w="136397">
                  <a:moveTo>
                    <a:pt x="68199" y="0"/>
                  </a:moveTo>
                  <a:cubicBezTo>
                    <a:pt x="105864" y="0"/>
                    <a:pt x="136398" y="30534"/>
                    <a:pt x="136398" y="68199"/>
                  </a:cubicBezTo>
                  <a:cubicBezTo>
                    <a:pt x="136398" y="105864"/>
                    <a:pt x="105864" y="136398"/>
                    <a:pt x="68199" y="136398"/>
                  </a:cubicBezTo>
                  <a:cubicBezTo>
                    <a:pt x="30534" y="136398"/>
                    <a:pt x="0" y="105864"/>
                    <a:pt x="0" y="68199"/>
                  </a:cubicBezTo>
                  <a:cubicBezTo>
                    <a:pt x="0" y="30534"/>
                    <a:pt x="30534" y="0"/>
                    <a:pt x="681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oogle Shape;799;p59"/>
            <p:cNvSpPr/>
            <p:nvPr/>
          </p:nvSpPr>
          <p:spPr>
            <a:xfrm>
              <a:off x="3426409" y="5381048"/>
              <a:ext cx="64389" cy="64388"/>
            </a:xfrm>
            <a:custGeom>
              <a:rect b="b" l="l" r="r" t="t"/>
              <a:pathLst>
                <a:path extrusionOk="0" h="64388" w="64389">
                  <a:moveTo>
                    <a:pt x="32195" y="0"/>
                  </a:moveTo>
                  <a:cubicBezTo>
                    <a:pt x="49975" y="0"/>
                    <a:pt x="64389" y="14414"/>
                    <a:pt x="64389" y="32195"/>
                  </a:cubicBezTo>
                  <a:cubicBezTo>
                    <a:pt x="64389" y="49975"/>
                    <a:pt x="49975" y="64389"/>
                    <a:pt x="32195" y="64389"/>
                  </a:cubicBezTo>
                  <a:cubicBezTo>
                    <a:pt x="14414" y="64389"/>
                    <a:pt x="0" y="49975"/>
                    <a:pt x="0" y="32195"/>
                  </a:cubicBezTo>
                  <a:cubicBezTo>
                    <a:pt x="0" y="14414"/>
                    <a:pt x="14414" y="0"/>
                    <a:pt x="32195" y="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800;p59"/>
            <p:cNvSpPr/>
            <p:nvPr/>
          </p:nvSpPr>
          <p:spPr>
            <a:xfrm>
              <a:off x="3308515" y="5663924"/>
              <a:ext cx="327193" cy="158036"/>
            </a:xfrm>
            <a:custGeom>
              <a:rect b="b" l="l" r="r" t="t"/>
              <a:pathLst>
                <a:path extrusionOk="0" h="158036" w="327193">
                  <a:moveTo>
                    <a:pt x="327158" y="140891"/>
                  </a:moveTo>
                  <a:cubicBezTo>
                    <a:pt x="265635" y="139565"/>
                    <a:pt x="204648" y="129133"/>
                    <a:pt x="146183" y="109935"/>
                  </a:cubicBezTo>
                  <a:cubicBezTo>
                    <a:pt x="94843" y="92790"/>
                    <a:pt x="30930" y="60310"/>
                    <a:pt x="16929" y="6493"/>
                  </a:cubicBezTo>
                  <a:cubicBezTo>
                    <a:pt x="15832" y="1942"/>
                    <a:pt x="11253" y="-859"/>
                    <a:pt x="6701" y="238"/>
                  </a:cubicBezTo>
                  <a:cubicBezTo>
                    <a:pt x="6618" y="258"/>
                    <a:pt x="6534" y="279"/>
                    <a:pt x="6451" y="302"/>
                  </a:cubicBezTo>
                  <a:cubicBezTo>
                    <a:pt x="1870" y="1515"/>
                    <a:pt x="-887" y="6182"/>
                    <a:pt x="260" y="10780"/>
                  </a:cubicBezTo>
                  <a:cubicBezTo>
                    <a:pt x="28835" y="120412"/>
                    <a:pt x="228860" y="156988"/>
                    <a:pt x="325729" y="158036"/>
                  </a:cubicBezTo>
                  <a:cubicBezTo>
                    <a:pt x="325920" y="157179"/>
                    <a:pt x="327444" y="141748"/>
                    <a:pt x="327158" y="1408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59"/>
            <p:cNvSpPr/>
            <p:nvPr/>
          </p:nvSpPr>
          <p:spPr>
            <a:xfrm>
              <a:off x="3325539" y="5715851"/>
              <a:ext cx="285464" cy="153828"/>
            </a:xfrm>
            <a:custGeom>
              <a:rect b="b" l="l" r="r" t="t"/>
              <a:pathLst>
                <a:path extrusionOk="0" h="153828" w="285464">
                  <a:moveTo>
                    <a:pt x="4000" y="0"/>
                  </a:moveTo>
                  <a:lnTo>
                    <a:pt x="0" y="77915"/>
                  </a:lnTo>
                  <a:lnTo>
                    <a:pt x="81248" y="57055"/>
                  </a:lnTo>
                  <a:lnTo>
                    <a:pt x="109061" y="128397"/>
                  </a:lnTo>
                  <a:lnTo>
                    <a:pt x="182785" y="90678"/>
                  </a:lnTo>
                  <a:lnTo>
                    <a:pt x="225743" y="153829"/>
                  </a:lnTo>
                  <a:lnTo>
                    <a:pt x="285464" y="101822"/>
                  </a:lnTo>
                  <a:lnTo>
                    <a:pt x="263843" y="94012"/>
                  </a:lnTo>
                  <a:lnTo>
                    <a:pt x="158591" y="75438"/>
                  </a:lnTo>
                  <a:lnTo>
                    <a:pt x="75247" y="46673"/>
                  </a:lnTo>
                  <a:lnTo>
                    <a:pt x="4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62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808" name="Google Shape;808;p62"/>
          <p:cNvGrpSpPr/>
          <p:nvPr/>
        </p:nvGrpSpPr>
        <p:grpSpPr>
          <a:xfrm>
            <a:off x="710565" y="1003315"/>
            <a:ext cx="10770870" cy="4851370"/>
            <a:chOff x="822960" y="2545071"/>
            <a:chExt cx="7369089" cy="3319154"/>
          </a:xfrm>
        </p:grpSpPr>
        <p:sp>
          <p:nvSpPr>
            <p:cNvPr id="809" name="Google Shape;809;p62"/>
            <p:cNvSpPr/>
            <p:nvPr/>
          </p:nvSpPr>
          <p:spPr>
            <a:xfrm>
              <a:off x="822960" y="5451993"/>
              <a:ext cx="7369089" cy="335577"/>
            </a:xfrm>
            <a:custGeom>
              <a:rect b="b" l="l" r="r" t="t"/>
              <a:pathLst>
                <a:path extrusionOk="0" h="335577" w="7369089">
                  <a:moveTo>
                    <a:pt x="0" y="0"/>
                  </a:moveTo>
                  <a:lnTo>
                    <a:pt x="7369089" y="0"/>
                  </a:lnTo>
                  <a:lnTo>
                    <a:pt x="7369089" y="335578"/>
                  </a:lnTo>
                  <a:lnTo>
                    <a:pt x="0" y="335578"/>
                  </a:lnTo>
                  <a:close/>
                </a:path>
              </a:pathLst>
            </a:custGeom>
            <a:solidFill>
              <a:srgbClr val="82ACA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0" name="Google Shape;810;p62"/>
            <p:cNvSpPr/>
            <p:nvPr/>
          </p:nvSpPr>
          <p:spPr>
            <a:xfrm>
              <a:off x="1345065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F2DC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62"/>
            <p:cNvSpPr/>
            <p:nvPr/>
          </p:nvSpPr>
          <p:spPr>
            <a:xfrm>
              <a:off x="1345065" y="3658260"/>
              <a:ext cx="1123419" cy="218902"/>
            </a:xfrm>
            <a:custGeom>
              <a:rect b="b" l="l" r="r" t="t"/>
              <a:pathLst>
                <a:path extrusionOk="0" h="218902" w="1123419">
                  <a:moveTo>
                    <a:pt x="973517" y="10"/>
                  </a:moveTo>
                  <a:lnTo>
                    <a:pt x="147348" y="10"/>
                  </a:lnTo>
                  <a:cubicBezTo>
                    <a:pt x="66163" y="475"/>
                    <a:pt x="465" y="66173"/>
                    <a:pt x="0" y="147358"/>
                  </a:cubicBezTo>
                  <a:lnTo>
                    <a:pt x="0" y="218902"/>
                  </a:lnTo>
                  <a:lnTo>
                    <a:pt x="1123420" y="218902"/>
                  </a:lnTo>
                  <a:lnTo>
                    <a:pt x="1123420" y="147358"/>
                  </a:lnTo>
                  <a:cubicBezTo>
                    <a:pt x="1122955" y="65511"/>
                    <a:pt x="1056228" y="-462"/>
                    <a:pt x="974381" y="2"/>
                  </a:cubicBezTo>
                  <a:cubicBezTo>
                    <a:pt x="974093" y="4"/>
                    <a:pt x="973805" y="7"/>
                    <a:pt x="973517" y="10"/>
                  </a:cubicBezTo>
                  <a:close/>
                </a:path>
              </a:pathLst>
            </a:custGeom>
            <a:solidFill>
              <a:srgbClr val="92C8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Google Shape;812;p62"/>
            <p:cNvSpPr/>
            <p:nvPr/>
          </p:nvSpPr>
          <p:spPr>
            <a:xfrm>
              <a:off x="1345065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62"/>
            <p:cNvSpPr/>
            <p:nvPr/>
          </p:nvSpPr>
          <p:spPr>
            <a:xfrm>
              <a:off x="2631164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E9D28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62"/>
            <p:cNvSpPr/>
            <p:nvPr/>
          </p:nvSpPr>
          <p:spPr>
            <a:xfrm>
              <a:off x="2631164" y="3658270"/>
              <a:ext cx="1123419" cy="218892"/>
            </a:xfrm>
            <a:custGeom>
              <a:rect b="b" l="l" r="r" t="t"/>
              <a:pathLst>
                <a:path extrusionOk="0" h="218892" w="1123419">
                  <a:moveTo>
                    <a:pt x="976072" y="0"/>
                  </a:moveTo>
                  <a:lnTo>
                    <a:pt x="147348" y="0"/>
                  </a:lnTo>
                  <a:cubicBezTo>
                    <a:pt x="66163" y="465"/>
                    <a:pt x="465" y="66163"/>
                    <a:pt x="0" y="147348"/>
                  </a:cubicBezTo>
                  <a:lnTo>
                    <a:pt x="0" y="218892"/>
                  </a:lnTo>
                  <a:lnTo>
                    <a:pt x="1123420" y="218892"/>
                  </a:lnTo>
                  <a:lnTo>
                    <a:pt x="1123420" y="147348"/>
                  </a:lnTo>
                  <a:cubicBezTo>
                    <a:pt x="1122955" y="66163"/>
                    <a:pt x="1057257" y="465"/>
                    <a:pt x="976072" y="0"/>
                  </a:cubicBezTo>
                  <a:close/>
                </a:path>
              </a:pathLst>
            </a:custGeom>
            <a:solidFill>
              <a:srgbClr val="91BE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Google Shape;815;p62"/>
            <p:cNvSpPr/>
            <p:nvPr/>
          </p:nvSpPr>
          <p:spPr>
            <a:xfrm>
              <a:off x="2631164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Google Shape;816;p62"/>
            <p:cNvSpPr/>
            <p:nvPr/>
          </p:nvSpPr>
          <p:spPr>
            <a:xfrm>
              <a:off x="3917262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E9D28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Google Shape;817;p62"/>
            <p:cNvSpPr/>
            <p:nvPr/>
          </p:nvSpPr>
          <p:spPr>
            <a:xfrm>
              <a:off x="3917262" y="3658231"/>
              <a:ext cx="1126826" cy="218931"/>
            </a:xfrm>
            <a:custGeom>
              <a:rect b="b" l="l" r="r" t="t"/>
              <a:pathLst>
                <a:path extrusionOk="0" h="218931" w="1126826">
                  <a:moveTo>
                    <a:pt x="976072" y="39"/>
                  </a:moveTo>
                  <a:lnTo>
                    <a:pt x="147348" y="39"/>
                  </a:lnTo>
                  <a:cubicBezTo>
                    <a:pt x="66163" y="505"/>
                    <a:pt x="465" y="66203"/>
                    <a:pt x="0" y="147387"/>
                  </a:cubicBezTo>
                  <a:lnTo>
                    <a:pt x="0" y="218932"/>
                  </a:lnTo>
                  <a:lnTo>
                    <a:pt x="1126827" y="218932"/>
                  </a:lnTo>
                  <a:lnTo>
                    <a:pt x="1126827" y="147387"/>
                  </a:lnTo>
                  <a:cubicBezTo>
                    <a:pt x="1126849" y="66009"/>
                    <a:pt x="1060896" y="22"/>
                    <a:pt x="979518" y="0"/>
                  </a:cubicBezTo>
                  <a:cubicBezTo>
                    <a:pt x="978370" y="0"/>
                    <a:pt x="977221" y="13"/>
                    <a:pt x="976072" y="39"/>
                  </a:cubicBezTo>
                  <a:close/>
                </a:path>
              </a:pathLst>
            </a:custGeom>
            <a:solidFill>
              <a:srgbClr val="91BE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Google Shape;818;p62"/>
            <p:cNvSpPr/>
            <p:nvPr/>
          </p:nvSpPr>
          <p:spPr>
            <a:xfrm>
              <a:off x="3917262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62"/>
            <p:cNvSpPr/>
            <p:nvPr/>
          </p:nvSpPr>
          <p:spPr>
            <a:xfrm>
              <a:off x="5203361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29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29" y="0"/>
                  </a:cubicBezTo>
                  <a:close/>
                </a:path>
              </a:pathLst>
            </a:custGeom>
            <a:solidFill>
              <a:srgbClr val="F2DC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62"/>
            <p:cNvSpPr/>
            <p:nvPr/>
          </p:nvSpPr>
          <p:spPr>
            <a:xfrm>
              <a:off x="5203361" y="3658270"/>
              <a:ext cx="1122568" cy="218892"/>
            </a:xfrm>
            <a:custGeom>
              <a:rect b="b" l="l" r="r" t="t"/>
              <a:pathLst>
                <a:path extrusionOk="0" h="218892" w="1122568">
                  <a:moveTo>
                    <a:pt x="976072" y="0"/>
                  </a:moveTo>
                  <a:lnTo>
                    <a:pt x="147348" y="0"/>
                  </a:lnTo>
                  <a:cubicBezTo>
                    <a:pt x="66163" y="465"/>
                    <a:pt x="465" y="66163"/>
                    <a:pt x="0" y="147348"/>
                  </a:cubicBezTo>
                  <a:lnTo>
                    <a:pt x="0" y="218892"/>
                  </a:lnTo>
                  <a:lnTo>
                    <a:pt x="1122569" y="218892"/>
                  </a:lnTo>
                  <a:lnTo>
                    <a:pt x="1122569" y="147348"/>
                  </a:lnTo>
                  <a:cubicBezTo>
                    <a:pt x="1122570" y="66301"/>
                    <a:pt x="1057118" y="469"/>
                    <a:pt x="976072" y="0"/>
                  </a:cubicBezTo>
                  <a:close/>
                </a:path>
              </a:pathLst>
            </a:custGeom>
            <a:solidFill>
              <a:srgbClr val="92C8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62"/>
            <p:cNvSpPr/>
            <p:nvPr/>
          </p:nvSpPr>
          <p:spPr>
            <a:xfrm>
              <a:off x="5203361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62"/>
            <p:cNvSpPr/>
            <p:nvPr/>
          </p:nvSpPr>
          <p:spPr>
            <a:xfrm>
              <a:off x="6527787" y="3718742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F2DC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62"/>
            <p:cNvSpPr/>
            <p:nvPr/>
          </p:nvSpPr>
          <p:spPr>
            <a:xfrm>
              <a:off x="6492015" y="3658270"/>
              <a:ext cx="1120013" cy="218892"/>
            </a:xfrm>
            <a:custGeom>
              <a:rect b="b" l="l" r="r" t="t"/>
              <a:pathLst>
                <a:path extrusionOk="0" h="218892" w="1120013">
                  <a:moveTo>
                    <a:pt x="972665" y="0"/>
                  </a:moveTo>
                  <a:lnTo>
                    <a:pt x="144792" y="0"/>
                  </a:lnTo>
                  <a:cubicBezTo>
                    <a:pt x="64608" y="1843"/>
                    <a:pt x="439" y="67143"/>
                    <a:pt x="0" y="147348"/>
                  </a:cubicBezTo>
                  <a:lnTo>
                    <a:pt x="0" y="218892"/>
                  </a:lnTo>
                  <a:lnTo>
                    <a:pt x="1120013" y="218892"/>
                  </a:lnTo>
                  <a:lnTo>
                    <a:pt x="1120013" y="147348"/>
                  </a:lnTo>
                  <a:cubicBezTo>
                    <a:pt x="1120013" y="65970"/>
                    <a:pt x="1054044" y="0"/>
                    <a:pt x="972665" y="0"/>
                  </a:cubicBezTo>
                  <a:close/>
                </a:path>
              </a:pathLst>
            </a:custGeom>
            <a:solidFill>
              <a:srgbClr val="92C8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62"/>
            <p:cNvSpPr/>
            <p:nvPr/>
          </p:nvSpPr>
          <p:spPr>
            <a:xfrm>
              <a:off x="6489459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62"/>
            <p:cNvSpPr/>
            <p:nvPr/>
          </p:nvSpPr>
          <p:spPr>
            <a:xfrm>
              <a:off x="5055844" y="2545071"/>
              <a:ext cx="1596396" cy="156716"/>
            </a:xfrm>
            <a:custGeom>
              <a:rect b="b" l="l" r="r" t="t"/>
              <a:pathLst>
                <a:path extrusionOk="0" h="156716" w="1596396">
                  <a:moveTo>
                    <a:pt x="1521343" y="0"/>
                  </a:moveTo>
                  <a:lnTo>
                    <a:pt x="73417" y="0"/>
                  </a:lnTo>
                  <a:cubicBezTo>
                    <a:pt x="17926" y="30940"/>
                    <a:pt x="-10518" y="94766"/>
                    <a:pt x="3576" y="156717"/>
                  </a:cubicBezTo>
                  <a:lnTo>
                    <a:pt x="1592887" y="156717"/>
                  </a:lnTo>
                  <a:cubicBezTo>
                    <a:pt x="1606984" y="94334"/>
                    <a:pt x="1577711" y="30213"/>
                    <a:pt x="1521343" y="0"/>
                  </a:cubicBezTo>
                  <a:close/>
                </a:path>
              </a:pathLst>
            </a:custGeom>
            <a:solidFill>
              <a:srgbClr val="F8E6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6" name="Google Shape;826;p62"/>
            <p:cNvSpPr/>
            <p:nvPr/>
          </p:nvSpPr>
          <p:spPr>
            <a:xfrm>
              <a:off x="5121596" y="2701788"/>
              <a:ext cx="1467515" cy="954778"/>
            </a:xfrm>
            <a:custGeom>
              <a:rect b="b" l="l" r="r" t="t"/>
              <a:pathLst>
                <a:path extrusionOk="0" h="954778" w="1467515">
                  <a:moveTo>
                    <a:pt x="738442" y="0"/>
                  </a:moveTo>
                  <a:lnTo>
                    <a:pt x="729073" y="0"/>
                  </a:lnTo>
                  <a:lnTo>
                    <a:pt x="0" y="0"/>
                  </a:lnTo>
                  <a:lnTo>
                    <a:pt x="172899" y="954779"/>
                  </a:lnTo>
                  <a:lnTo>
                    <a:pt x="703521" y="954779"/>
                  </a:lnTo>
                  <a:lnTo>
                    <a:pt x="764845" y="954779"/>
                  </a:lnTo>
                  <a:lnTo>
                    <a:pt x="1295468" y="954779"/>
                  </a:lnTo>
                  <a:lnTo>
                    <a:pt x="1467515" y="0"/>
                  </a:lnTo>
                  <a:lnTo>
                    <a:pt x="738442" y="0"/>
                  </a:lnTo>
                  <a:close/>
                </a:path>
              </a:pathLst>
            </a:custGeom>
            <a:solidFill>
              <a:srgbClr val="F7E0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7" name="Google Shape;827;p62"/>
            <p:cNvSpPr/>
            <p:nvPr/>
          </p:nvSpPr>
          <p:spPr>
            <a:xfrm>
              <a:off x="5262130" y="3477705"/>
              <a:ext cx="1187298" cy="178861"/>
            </a:xfrm>
            <a:custGeom>
              <a:rect b="b" l="l" r="r" t="t"/>
              <a:pathLst>
                <a:path extrusionOk="0" h="178861" w="1187298">
                  <a:moveTo>
                    <a:pt x="562987" y="178861"/>
                  </a:moveTo>
                  <a:lnTo>
                    <a:pt x="624311" y="178861"/>
                  </a:lnTo>
                  <a:lnTo>
                    <a:pt x="1154934" y="178861"/>
                  </a:lnTo>
                  <a:lnTo>
                    <a:pt x="1187299" y="0"/>
                  </a:lnTo>
                  <a:lnTo>
                    <a:pt x="0" y="0"/>
                  </a:lnTo>
                  <a:lnTo>
                    <a:pt x="32365" y="178861"/>
                  </a:lnTo>
                  <a:lnTo>
                    <a:pt x="562987" y="178861"/>
                  </a:lnTo>
                  <a:close/>
                </a:path>
              </a:pathLst>
            </a:custGeom>
            <a:solidFill>
              <a:srgbClr val="F7D4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62"/>
            <p:cNvSpPr/>
            <p:nvPr/>
          </p:nvSpPr>
          <p:spPr>
            <a:xfrm>
              <a:off x="5414588" y="2937714"/>
              <a:ext cx="881531" cy="367943"/>
            </a:xfrm>
            <a:custGeom>
              <a:rect b="b" l="l" r="r" t="t"/>
              <a:pathLst>
                <a:path extrusionOk="0" h="367943" w="881531">
                  <a:moveTo>
                    <a:pt x="881531" y="183972"/>
                  </a:moveTo>
                  <a:cubicBezTo>
                    <a:pt x="881531" y="285326"/>
                    <a:pt x="683932" y="367943"/>
                    <a:pt x="441191" y="367943"/>
                  </a:cubicBezTo>
                  <a:cubicBezTo>
                    <a:pt x="198451" y="367943"/>
                    <a:pt x="0" y="282771"/>
                    <a:pt x="0" y="183972"/>
                  </a:cubicBezTo>
                  <a:cubicBezTo>
                    <a:pt x="0" y="85172"/>
                    <a:pt x="197599" y="0"/>
                    <a:pt x="441191" y="0"/>
                  </a:cubicBezTo>
                  <a:cubicBezTo>
                    <a:pt x="684784" y="0"/>
                    <a:pt x="881531" y="82617"/>
                    <a:pt x="881531" y="183972"/>
                  </a:cubicBezTo>
                  <a:close/>
                </a:path>
              </a:pathLst>
            </a:custGeom>
            <a:solidFill>
              <a:srgbClr val="FAEBB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62"/>
            <p:cNvSpPr/>
            <p:nvPr/>
          </p:nvSpPr>
          <p:spPr>
            <a:xfrm>
              <a:off x="3251965" y="2545071"/>
              <a:ext cx="1595765" cy="156716"/>
            </a:xfrm>
            <a:custGeom>
              <a:rect b="b" l="l" r="r" t="t"/>
              <a:pathLst>
                <a:path extrusionOk="0" h="156716" w="1595765">
                  <a:moveTo>
                    <a:pt x="1522980" y="0"/>
                  </a:moveTo>
                  <a:lnTo>
                    <a:pt x="75054" y="0"/>
                  </a:lnTo>
                  <a:cubicBezTo>
                    <a:pt x="18685" y="30213"/>
                    <a:pt x="-10587" y="94334"/>
                    <a:pt x="3510" y="156717"/>
                  </a:cubicBezTo>
                  <a:lnTo>
                    <a:pt x="1591970" y="156717"/>
                  </a:lnTo>
                  <a:cubicBezTo>
                    <a:pt x="1606514" y="94936"/>
                    <a:pt x="1578366" y="30996"/>
                    <a:pt x="1522980" y="0"/>
                  </a:cubicBezTo>
                  <a:close/>
                </a:path>
              </a:pathLst>
            </a:custGeom>
            <a:solidFill>
              <a:srgbClr val="F8E6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62"/>
            <p:cNvSpPr/>
            <p:nvPr/>
          </p:nvSpPr>
          <p:spPr>
            <a:xfrm>
              <a:off x="3316799" y="2701788"/>
              <a:ext cx="1467515" cy="954778"/>
            </a:xfrm>
            <a:custGeom>
              <a:rect b="b" l="l" r="r" t="t"/>
              <a:pathLst>
                <a:path extrusionOk="0" h="954778" w="1467515">
                  <a:moveTo>
                    <a:pt x="738442" y="0"/>
                  </a:moveTo>
                  <a:lnTo>
                    <a:pt x="729073" y="0"/>
                  </a:lnTo>
                  <a:lnTo>
                    <a:pt x="0" y="0"/>
                  </a:lnTo>
                  <a:lnTo>
                    <a:pt x="172048" y="954779"/>
                  </a:lnTo>
                  <a:lnTo>
                    <a:pt x="703522" y="954779"/>
                  </a:lnTo>
                  <a:lnTo>
                    <a:pt x="764846" y="954779"/>
                  </a:lnTo>
                  <a:lnTo>
                    <a:pt x="1295468" y="954779"/>
                  </a:lnTo>
                  <a:lnTo>
                    <a:pt x="1467515" y="0"/>
                  </a:lnTo>
                  <a:lnTo>
                    <a:pt x="738442" y="0"/>
                  </a:lnTo>
                  <a:close/>
                </a:path>
              </a:pathLst>
            </a:custGeom>
            <a:solidFill>
              <a:srgbClr val="F7E0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62"/>
            <p:cNvSpPr/>
            <p:nvPr/>
          </p:nvSpPr>
          <p:spPr>
            <a:xfrm>
              <a:off x="3457333" y="3477705"/>
              <a:ext cx="1186447" cy="178861"/>
            </a:xfrm>
            <a:custGeom>
              <a:rect b="b" l="l" r="r" t="t"/>
              <a:pathLst>
                <a:path extrusionOk="0" h="178861" w="1186447">
                  <a:moveTo>
                    <a:pt x="562988" y="178861"/>
                  </a:moveTo>
                  <a:lnTo>
                    <a:pt x="624312" y="178861"/>
                  </a:lnTo>
                  <a:lnTo>
                    <a:pt x="1154934" y="178861"/>
                  </a:lnTo>
                  <a:lnTo>
                    <a:pt x="1186447" y="0"/>
                  </a:lnTo>
                  <a:lnTo>
                    <a:pt x="0" y="0"/>
                  </a:lnTo>
                  <a:lnTo>
                    <a:pt x="31514" y="178861"/>
                  </a:lnTo>
                  <a:lnTo>
                    <a:pt x="562988" y="178861"/>
                  </a:lnTo>
                  <a:close/>
                </a:path>
              </a:pathLst>
            </a:custGeom>
            <a:solidFill>
              <a:srgbClr val="F7D4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62"/>
            <p:cNvSpPr/>
            <p:nvPr/>
          </p:nvSpPr>
          <p:spPr>
            <a:xfrm>
              <a:off x="3609791" y="2937714"/>
              <a:ext cx="881531" cy="367943"/>
            </a:xfrm>
            <a:custGeom>
              <a:rect b="b" l="l" r="r" t="t"/>
              <a:pathLst>
                <a:path extrusionOk="0" h="367943" w="881531">
                  <a:moveTo>
                    <a:pt x="881531" y="183972"/>
                  </a:moveTo>
                  <a:cubicBezTo>
                    <a:pt x="881531" y="285326"/>
                    <a:pt x="683932" y="367943"/>
                    <a:pt x="441191" y="367943"/>
                  </a:cubicBezTo>
                  <a:cubicBezTo>
                    <a:pt x="198451" y="367943"/>
                    <a:pt x="0" y="282771"/>
                    <a:pt x="0" y="183972"/>
                  </a:cubicBezTo>
                  <a:cubicBezTo>
                    <a:pt x="0" y="85172"/>
                    <a:pt x="197599" y="0"/>
                    <a:pt x="441191" y="0"/>
                  </a:cubicBezTo>
                  <a:cubicBezTo>
                    <a:pt x="684784" y="0"/>
                    <a:pt x="881531" y="82617"/>
                    <a:pt x="881531" y="183972"/>
                  </a:cubicBezTo>
                  <a:close/>
                </a:path>
              </a:pathLst>
            </a:custGeom>
            <a:solidFill>
              <a:srgbClr val="FAEBB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62"/>
            <p:cNvSpPr/>
            <p:nvPr/>
          </p:nvSpPr>
          <p:spPr>
            <a:xfrm>
              <a:off x="1526944" y="2545071"/>
              <a:ext cx="1593497" cy="156716"/>
            </a:xfrm>
            <a:custGeom>
              <a:rect b="b" l="l" r="r" t="t"/>
              <a:pathLst>
                <a:path extrusionOk="0" h="156716" w="1593497">
                  <a:moveTo>
                    <a:pt x="1520711" y="0"/>
                  </a:moveTo>
                  <a:lnTo>
                    <a:pt x="72786" y="0"/>
                  </a:lnTo>
                  <a:cubicBezTo>
                    <a:pt x="17400" y="30996"/>
                    <a:pt x="-10748" y="94936"/>
                    <a:pt x="3796" y="156717"/>
                  </a:cubicBezTo>
                  <a:lnTo>
                    <a:pt x="1589701" y="156717"/>
                  </a:lnTo>
                  <a:cubicBezTo>
                    <a:pt x="1604245" y="94936"/>
                    <a:pt x="1576097" y="30996"/>
                    <a:pt x="1520711" y="0"/>
                  </a:cubicBezTo>
                  <a:close/>
                </a:path>
              </a:pathLst>
            </a:custGeom>
            <a:solidFill>
              <a:srgbClr val="F8E6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62"/>
            <p:cNvSpPr/>
            <p:nvPr/>
          </p:nvSpPr>
          <p:spPr>
            <a:xfrm>
              <a:off x="1589509" y="2701788"/>
              <a:ext cx="1467515" cy="954778"/>
            </a:xfrm>
            <a:custGeom>
              <a:rect b="b" l="l" r="r" t="t"/>
              <a:pathLst>
                <a:path extrusionOk="0" h="954778" w="1467515">
                  <a:moveTo>
                    <a:pt x="738442" y="0"/>
                  </a:moveTo>
                  <a:lnTo>
                    <a:pt x="729073" y="0"/>
                  </a:lnTo>
                  <a:lnTo>
                    <a:pt x="0" y="0"/>
                  </a:lnTo>
                  <a:lnTo>
                    <a:pt x="172048" y="954779"/>
                  </a:lnTo>
                  <a:lnTo>
                    <a:pt x="703522" y="954779"/>
                  </a:lnTo>
                  <a:lnTo>
                    <a:pt x="763994" y="954779"/>
                  </a:lnTo>
                  <a:lnTo>
                    <a:pt x="1295468" y="954779"/>
                  </a:lnTo>
                  <a:lnTo>
                    <a:pt x="1467515" y="0"/>
                  </a:lnTo>
                  <a:lnTo>
                    <a:pt x="738442" y="0"/>
                  </a:lnTo>
                  <a:close/>
                </a:path>
              </a:pathLst>
            </a:custGeom>
            <a:solidFill>
              <a:srgbClr val="F7E0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Google Shape;835;p62"/>
            <p:cNvSpPr/>
            <p:nvPr/>
          </p:nvSpPr>
          <p:spPr>
            <a:xfrm>
              <a:off x="1730043" y="3477705"/>
              <a:ext cx="1186447" cy="178861"/>
            </a:xfrm>
            <a:custGeom>
              <a:rect b="b" l="l" r="r" t="t"/>
              <a:pathLst>
                <a:path extrusionOk="0" h="178861" w="1186447">
                  <a:moveTo>
                    <a:pt x="562988" y="178861"/>
                  </a:moveTo>
                  <a:lnTo>
                    <a:pt x="623460" y="178861"/>
                  </a:lnTo>
                  <a:lnTo>
                    <a:pt x="1154934" y="178861"/>
                  </a:lnTo>
                  <a:lnTo>
                    <a:pt x="1186447" y="0"/>
                  </a:lnTo>
                  <a:lnTo>
                    <a:pt x="0" y="0"/>
                  </a:lnTo>
                  <a:lnTo>
                    <a:pt x="31514" y="178861"/>
                  </a:lnTo>
                  <a:lnTo>
                    <a:pt x="562988" y="178861"/>
                  </a:lnTo>
                  <a:close/>
                </a:path>
              </a:pathLst>
            </a:custGeom>
            <a:solidFill>
              <a:srgbClr val="F7D4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oogle Shape;836;p62"/>
            <p:cNvSpPr/>
            <p:nvPr/>
          </p:nvSpPr>
          <p:spPr>
            <a:xfrm>
              <a:off x="1882501" y="2937714"/>
              <a:ext cx="881531" cy="367943"/>
            </a:xfrm>
            <a:custGeom>
              <a:rect b="b" l="l" r="r" t="t"/>
              <a:pathLst>
                <a:path extrusionOk="0" h="367943" w="881531">
                  <a:moveTo>
                    <a:pt x="881531" y="183972"/>
                  </a:moveTo>
                  <a:cubicBezTo>
                    <a:pt x="881531" y="285326"/>
                    <a:pt x="683932" y="367943"/>
                    <a:pt x="441191" y="367943"/>
                  </a:cubicBezTo>
                  <a:cubicBezTo>
                    <a:pt x="198451" y="367943"/>
                    <a:pt x="0" y="282771"/>
                    <a:pt x="0" y="183972"/>
                  </a:cubicBezTo>
                  <a:cubicBezTo>
                    <a:pt x="0" y="85172"/>
                    <a:pt x="197599" y="0"/>
                    <a:pt x="441191" y="0"/>
                  </a:cubicBezTo>
                  <a:cubicBezTo>
                    <a:pt x="684784" y="0"/>
                    <a:pt x="881531" y="82617"/>
                    <a:pt x="881531" y="183972"/>
                  </a:cubicBezTo>
                  <a:close/>
                </a:path>
              </a:pathLst>
            </a:custGeom>
            <a:solidFill>
              <a:srgbClr val="FAEBB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62"/>
            <p:cNvSpPr/>
            <p:nvPr/>
          </p:nvSpPr>
          <p:spPr>
            <a:xfrm>
              <a:off x="4941031" y="3021183"/>
              <a:ext cx="2314977" cy="1286098"/>
            </a:xfrm>
            <a:custGeom>
              <a:rect b="b" l="l" r="r" t="t"/>
              <a:pathLst>
                <a:path extrusionOk="0" h="1286098" w="2314977">
                  <a:moveTo>
                    <a:pt x="118389" y="0"/>
                  </a:moveTo>
                  <a:lnTo>
                    <a:pt x="2314978" y="338985"/>
                  </a:lnTo>
                  <a:lnTo>
                    <a:pt x="2111416" y="1286098"/>
                  </a:lnTo>
                  <a:lnTo>
                    <a:pt x="0" y="905379"/>
                  </a:lnTo>
                  <a:lnTo>
                    <a:pt x="118389" y="0"/>
                  </a:lnTo>
                  <a:close/>
                </a:path>
              </a:pathLst>
            </a:custGeom>
            <a:solidFill>
              <a:srgbClr val="EC8F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62"/>
            <p:cNvSpPr/>
            <p:nvPr/>
          </p:nvSpPr>
          <p:spPr>
            <a:xfrm>
              <a:off x="5066234" y="3155755"/>
              <a:ext cx="2064571" cy="1016954"/>
            </a:xfrm>
            <a:custGeom>
              <a:rect b="b" l="l" r="r" t="t"/>
              <a:pathLst>
                <a:path extrusionOk="0" h="1016954" w="2064571">
                  <a:moveTo>
                    <a:pt x="80914" y="0"/>
                  </a:moveTo>
                  <a:lnTo>
                    <a:pt x="2064572" y="304916"/>
                  </a:lnTo>
                  <a:lnTo>
                    <a:pt x="1898486" y="1016954"/>
                  </a:lnTo>
                  <a:lnTo>
                    <a:pt x="0" y="670304"/>
                  </a:lnTo>
                  <a:lnTo>
                    <a:pt x="80914" y="0"/>
                  </a:lnTo>
                  <a:close/>
                </a:path>
              </a:pathLst>
            </a:custGeom>
            <a:solidFill>
              <a:srgbClr val="F4AA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62"/>
            <p:cNvSpPr/>
            <p:nvPr/>
          </p:nvSpPr>
          <p:spPr>
            <a:xfrm>
              <a:off x="5173551" y="3251999"/>
              <a:ext cx="1849937" cy="824465"/>
            </a:xfrm>
            <a:custGeom>
              <a:rect b="b" l="l" r="r" t="t"/>
              <a:pathLst>
                <a:path extrusionOk="0" h="824465" w="1849937">
                  <a:moveTo>
                    <a:pt x="54510" y="0"/>
                  </a:moveTo>
                  <a:lnTo>
                    <a:pt x="1849938" y="274254"/>
                  </a:lnTo>
                  <a:lnTo>
                    <a:pt x="1710255" y="824466"/>
                  </a:lnTo>
                  <a:lnTo>
                    <a:pt x="0" y="508477"/>
                  </a:lnTo>
                  <a:lnTo>
                    <a:pt x="54510" y="0"/>
                  </a:lnTo>
                  <a:close/>
                </a:path>
              </a:pathLst>
            </a:custGeom>
            <a:solidFill>
              <a:srgbClr val="EC8F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62"/>
            <p:cNvSpPr/>
            <p:nvPr/>
          </p:nvSpPr>
          <p:spPr>
            <a:xfrm>
              <a:off x="2175493" y="5375338"/>
              <a:ext cx="1117457" cy="488887"/>
            </a:xfrm>
            <a:custGeom>
              <a:rect b="b" l="l" r="r" t="t"/>
              <a:pathLst>
                <a:path extrusionOk="0" h="488887" w="1117457">
                  <a:moveTo>
                    <a:pt x="0" y="0"/>
                  </a:moveTo>
                  <a:lnTo>
                    <a:pt x="1117458" y="0"/>
                  </a:lnTo>
                  <a:lnTo>
                    <a:pt x="1117458" y="488888"/>
                  </a:lnTo>
                  <a:lnTo>
                    <a:pt x="0" y="488888"/>
                  </a:lnTo>
                  <a:close/>
                </a:path>
              </a:pathLst>
            </a:custGeom>
            <a:solidFill>
              <a:srgbClr val="E7F4F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62"/>
            <p:cNvSpPr/>
            <p:nvPr/>
          </p:nvSpPr>
          <p:spPr>
            <a:xfrm>
              <a:off x="2317730" y="5482655"/>
              <a:ext cx="521253" cy="275105"/>
            </a:xfrm>
            <a:custGeom>
              <a:rect b="b" l="l" r="r" t="t"/>
              <a:pathLst>
                <a:path extrusionOk="0" h="275105" w="521253">
                  <a:moveTo>
                    <a:pt x="0" y="0"/>
                  </a:moveTo>
                  <a:lnTo>
                    <a:pt x="521253" y="0"/>
                  </a:lnTo>
                  <a:lnTo>
                    <a:pt x="521253" y="275106"/>
                  </a:lnTo>
                  <a:lnTo>
                    <a:pt x="0" y="275106"/>
                  </a:lnTo>
                  <a:close/>
                </a:path>
              </a:pathLst>
            </a:custGeom>
            <a:solidFill>
              <a:srgbClr val="A7AEA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62"/>
            <p:cNvSpPr/>
            <p:nvPr/>
          </p:nvSpPr>
          <p:spPr>
            <a:xfrm>
              <a:off x="2932673" y="5604451"/>
              <a:ext cx="165233" cy="153309"/>
            </a:xfrm>
            <a:custGeom>
              <a:rect b="b" l="l" r="r" t="t"/>
              <a:pathLst>
                <a:path extrusionOk="0" h="153309" w="165233">
                  <a:moveTo>
                    <a:pt x="0" y="0"/>
                  </a:moveTo>
                  <a:lnTo>
                    <a:pt x="165234" y="0"/>
                  </a:lnTo>
                  <a:lnTo>
                    <a:pt x="165234" y="153310"/>
                  </a:lnTo>
                  <a:lnTo>
                    <a:pt x="0" y="153310"/>
                  </a:lnTo>
                  <a:close/>
                </a:path>
              </a:pathLst>
            </a:custGeom>
            <a:solidFill>
              <a:srgbClr val="A7AEA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3" name="Google Shape;843;p62"/>
          <p:cNvSpPr txBox="1"/>
          <p:nvPr/>
        </p:nvSpPr>
        <p:spPr>
          <a:xfrm rot="10800000">
            <a:off x="1377910" y="3185387"/>
            <a:ext cx="1444637" cy="1887529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66"/>
              <a:buFont typeface="Arial"/>
              <a:buNone/>
            </a:pPr>
            <a:r>
              <a:rPr b="1" i="0" lang="ru-RU" sz="1066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endParaRPr b="1" i="0" sz="1066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4" name="Google Shape;844;p62"/>
          <p:cNvSpPr txBox="1"/>
          <p:nvPr/>
        </p:nvSpPr>
        <p:spPr>
          <a:xfrm>
            <a:off x="5160968" y="3181804"/>
            <a:ext cx="1444637" cy="1887529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66"/>
              <a:buFont typeface="Arial"/>
              <a:buNone/>
            </a:pPr>
            <a:r>
              <a:rPr b="1" i="0" lang="ru-RU" sz="1066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endParaRPr b="1" i="0" sz="1066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5" name="Google Shape;845;p62"/>
          <p:cNvSpPr txBox="1"/>
          <p:nvPr/>
        </p:nvSpPr>
        <p:spPr>
          <a:xfrm rot="5400000">
            <a:off x="3335262" y="3189973"/>
            <a:ext cx="1327307" cy="1887527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66"/>
              <a:buFont typeface="Arial"/>
              <a:buNone/>
            </a:pPr>
            <a:r>
              <a:rPr b="1" i="0" lang="ru-RU" sz="1066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 </a:t>
            </a:r>
            <a:endParaRPr b="1" i="0" sz="1066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6" name="Google Shape;846;p62"/>
          <p:cNvSpPr txBox="1"/>
          <p:nvPr/>
        </p:nvSpPr>
        <p:spPr>
          <a:xfrm rot="-5400000">
            <a:off x="8995871" y="3209023"/>
            <a:ext cx="1327307" cy="1887527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66"/>
              <a:buFont typeface="Arial"/>
              <a:buNone/>
            </a:pPr>
            <a:r>
              <a:rPr b="1" i="0" lang="ru-RU" sz="1066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endParaRPr b="1" i="0" sz="1066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7" name="Google Shape;847;p62"/>
          <p:cNvSpPr txBox="1"/>
          <p:nvPr/>
        </p:nvSpPr>
        <p:spPr>
          <a:xfrm rot="10800000">
            <a:off x="7053888" y="3185387"/>
            <a:ext cx="1444637" cy="1887529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66"/>
              <a:buFont typeface="Arial"/>
              <a:buNone/>
            </a:pPr>
            <a:r>
              <a:rPr b="1" i="0" lang="ru-RU" sz="1066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endParaRPr b="1" i="0" sz="1066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63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854" name="Google Shape;854;p63"/>
          <p:cNvGrpSpPr/>
          <p:nvPr/>
        </p:nvGrpSpPr>
        <p:grpSpPr>
          <a:xfrm>
            <a:off x="710565" y="1003315"/>
            <a:ext cx="10770870" cy="4851370"/>
            <a:chOff x="822960" y="2545071"/>
            <a:chExt cx="7369089" cy="3319154"/>
          </a:xfrm>
        </p:grpSpPr>
        <p:sp>
          <p:nvSpPr>
            <p:cNvPr id="855" name="Google Shape;855;p63"/>
            <p:cNvSpPr/>
            <p:nvPr/>
          </p:nvSpPr>
          <p:spPr>
            <a:xfrm>
              <a:off x="822960" y="5451993"/>
              <a:ext cx="7369089" cy="335577"/>
            </a:xfrm>
            <a:custGeom>
              <a:rect b="b" l="l" r="r" t="t"/>
              <a:pathLst>
                <a:path extrusionOk="0" h="335577" w="7369089">
                  <a:moveTo>
                    <a:pt x="0" y="0"/>
                  </a:moveTo>
                  <a:lnTo>
                    <a:pt x="7369089" y="0"/>
                  </a:lnTo>
                  <a:lnTo>
                    <a:pt x="7369089" y="335578"/>
                  </a:lnTo>
                  <a:lnTo>
                    <a:pt x="0" y="335578"/>
                  </a:lnTo>
                  <a:close/>
                </a:path>
              </a:pathLst>
            </a:custGeom>
            <a:solidFill>
              <a:srgbClr val="82ACA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63"/>
            <p:cNvSpPr/>
            <p:nvPr/>
          </p:nvSpPr>
          <p:spPr>
            <a:xfrm>
              <a:off x="1345065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F2DC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63"/>
            <p:cNvSpPr/>
            <p:nvPr/>
          </p:nvSpPr>
          <p:spPr>
            <a:xfrm>
              <a:off x="1345065" y="3658260"/>
              <a:ext cx="1123419" cy="218902"/>
            </a:xfrm>
            <a:custGeom>
              <a:rect b="b" l="l" r="r" t="t"/>
              <a:pathLst>
                <a:path extrusionOk="0" h="218902" w="1123419">
                  <a:moveTo>
                    <a:pt x="973517" y="10"/>
                  </a:moveTo>
                  <a:lnTo>
                    <a:pt x="147348" y="10"/>
                  </a:lnTo>
                  <a:cubicBezTo>
                    <a:pt x="66163" y="475"/>
                    <a:pt x="465" y="66173"/>
                    <a:pt x="0" y="147358"/>
                  </a:cubicBezTo>
                  <a:lnTo>
                    <a:pt x="0" y="218902"/>
                  </a:lnTo>
                  <a:lnTo>
                    <a:pt x="1123420" y="218902"/>
                  </a:lnTo>
                  <a:lnTo>
                    <a:pt x="1123420" y="147358"/>
                  </a:lnTo>
                  <a:cubicBezTo>
                    <a:pt x="1122955" y="65511"/>
                    <a:pt x="1056228" y="-462"/>
                    <a:pt x="974381" y="2"/>
                  </a:cubicBezTo>
                  <a:cubicBezTo>
                    <a:pt x="974093" y="4"/>
                    <a:pt x="973805" y="7"/>
                    <a:pt x="973517" y="10"/>
                  </a:cubicBezTo>
                  <a:close/>
                </a:path>
              </a:pathLst>
            </a:custGeom>
            <a:solidFill>
              <a:srgbClr val="92C8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63"/>
            <p:cNvSpPr/>
            <p:nvPr/>
          </p:nvSpPr>
          <p:spPr>
            <a:xfrm>
              <a:off x="1345065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63"/>
            <p:cNvSpPr/>
            <p:nvPr/>
          </p:nvSpPr>
          <p:spPr>
            <a:xfrm>
              <a:off x="2631164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E9D28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63"/>
            <p:cNvSpPr/>
            <p:nvPr/>
          </p:nvSpPr>
          <p:spPr>
            <a:xfrm>
              <a:off x="2631164" y="3658270"/>
              <a:ext cx="1123419" cy="218892"/>
            </a:xfrm>
            <a:custGeom>
              <a:rect b="b" l="l" r="r" t="t"/>
              <a:pathLst>
                <a:path extrusionOk="0" h="218892" w="1123419">
                  <a:moveTo>
                    <a:pt x="976072" y="0"/>
                  </a:moveTo>
                  <a:lnTo>
                    <a:pt x="147348" y="0"/>
                  </a:lnTo>
                  <a:cubicBezTo>
                    <a:pt x="66163" y="465"/>
                    <a:pt x="465" y="66163"/>
                    <a:pt x="0" y="147348"/>
                  </a:cubicBezTo>
                  <a:lnTo>
                    <a:pt x="0" y="218892"/>
                  </a:lnTo>
                  <a:lnTo>
                    <a:pt x="1123420" y="218892"/>
                  </a:lnTo>
                  <a:lnTo>
                    <a:pt x="1123420" y="147348"/>
                  </a:lnTo>
                  <a:cubicBezTo>
                    <a:pt x="1122955" y="66163"/>
                    <a:pt x="1057257" y="465"/>
                    <a:pt x="976072" y="0"/>
                  </a:cubicBezTo>
                  <a:close/>
                </a:path>
              </a:pathLst>
            </a:custGeom>
            <a:solidFill>
              <a:srgbClr val="91BE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1" name="Google Shape;861;p63"/>
            <p:cNvSpPr/>
            <p:nvPr/>
          </p:nvSpPr>
          <p:spPr>
            <a:xfrm>
              <a:off x="2631164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2" name="Google Shape;862;p63"/>
            <p:cNvSpPr/>
            <p:nvPr/>
          </p:nvSpPr>
          <p:spPr>
            <a:xfrm>
              <a:off x="3917262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E9D28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3" name="Google Shape;863;p63"/>
            <p:cNvSpPr/>
            <p:nvPr/>
          </p:nvSpPr>
          <p:spPr>
            <a:xfrm>
              <a:off x="3917262" y="3658231"/>
              <a:ext cx="1126826" cy="218931"/>
            </a:xfrm>
            <a:custGeom>
              <a:rect b="b" l="l" r="r" t="t"/>
              <a:pathLst>
                <a:path extrusionOk="0" h="218931" w="1126826">
                  <a:moveTo>
                    <a:pt x="976072" y="39"/>
                  </a:moveTo>
                  <a:lnTo>
                    <a:pt x="147348" y="39"/>
                  </a:lnTo>
                  <a:cubicBezTo>
                    <a:pt x="66163" y="505"/>
                    <a:pt x="465" y="66203"/>
                    <a:pt x="0" y="147387"/>
                  </a:cubicBezTo>
                  <a:lnTo>
                    <a:pt x="0" y="218932"/>
                  </a:lnTo>
                  <a:lnTo>
                    <a:pt x="1126827" y="218932"/>
                  </a:lnTo>
                  <a:lnTo>
                    <a:pt x="1126827" y="147387"/>
                  </a:lnTo>
                  <a:cubicBezTo>
                    <a:pt x="1126849" y="66009"/>
                    <a:pt x="1060896" y="22"/>
                    <a:pt x="979518" y="0"/>
                  </a:cubicBezTo>
                  <a:cubicBezTo>
                    <a:pt x="978370" y="0"/>
                    <a:pt x="977221" y="13"/>
                    <a:pt x="976072" y="39"/>
                  </a:cubicBezTo>
                  <a:close/>
                </a:path>
              </a:pathLst>
            </a:custGeom>
            <a:solidFill>
              <a:srgbClr val="91BE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4" name="Google Shape;864;p63"/>
            <p:cNvSpPr/>
            <p:nvPr/>
          </p:nvSpPr>
          <p:spPr>
            <a:xfrm>
              <a:off x="3917262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5" name="Google Shape;865;p63"/>
            <p:cNvSpPr/>
            <p:nvPr/>
          </p:nvSpPr>
          <p:spPr>
            <a:xfrm>
              <a:off x="5203361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29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29" y="0"/>
                  </a:cubicBezTo>
                  <a:close/>
                </a:path>
              </a:pathLst>
            </a:custGeom>
            <a:solidFill>
              <a:srgbClr val="F2DC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6" name="Google Shape;866;p63"/>
            <p:cNvSpPr/>
            <p:nvPr/>
          </p:nvSpPr>
          <p:spPr>
            <a:xfrm>
              <a:off x="5203361" y="3658270"/>
              <a:ext cx="1122568" cy="218892"/>
            </a:xfrm>
            <a:custGeom>
              <a:rect b="b" l="l" r="r" t="t"/>
              <a:pathLst>
                <a:path extrusionOk="0" h="218892" w="1122568">
                  <a:moveTo>
                    <a:pt x="976072" y="0"/>
                  </a:moveTo>
                  <a:lnTo>
                    <a:pt x="147348" y="0"/>
                  </a:lnTo>
                  <a:cubicBezTo>
                    <a:pt x="66163" y="465"/>
                    <a:pt x="465" y="66163"/>
                    <a:pt x="0" y="147348"/>
                  </a:cubicBezTo>
                  <a:lnTo>
                    <a:pt x="0" y="218892"/>
                  </a:lnTo>
                  <a:lnTo>
                    <a:pt x="1122569" y="218892"/>
                  </a:lnTo>
                  <a:lnTo>
                    <a:pt x="1122569" y="147348"/>
                  </a:lnTo>
                  <a:cubicBezTo>
                    <a:pt x="1122570" y="66301"/>
                    <a:pt x="1057118" y="469"/>
                    <a:pt x="976072" y="0"/>
                  </a:cubicBezTo>
                  <a:close/>
                </a:path>
              </a:pathLst>
            </a:custGeom>
            <a:solidFill>
              <a:srgbClr val="92C8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7" name="Google Shape;867;p63"/>
            <p:cNvSpPr/>
            <p:nvPr/>
          </p:nvSpPr>
          <p:spPr>
            <a:xfrm>
              <a:off x="5203361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8" name="Google Shape;868;p63"/>
            <p:cNvSpPr/>
            <p:nvPr/>
          </p:nvSpPr>
          <p:spPr>
            <a:xfrm>
              <a:off x="6527787" y="3718742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F2DC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9" name="Google Shape;869;p63"/>
            <p:cNvSpPr/>
            <p:nvPr/>
          </p:nvSpPr>
          <p:spPr>
            <a:xfrm>
              <a:off x="6492015" y="3658270"/>
              <a:ext cx="1120013" cy="218892"/>
            </a:xfrm>
            <a:custGeom>
              <a:rect b="b" l="l" r="r" t="t"/>
              <a:pathLst>
                <a:path extrusionOk="0" h="218892" w="1120013">
                  <a:moveTo>
                    <a:pt x="972665" y="0"/>
                  </a:moveTo>
                  <a:lnTo>
                    <a:pt x="144792" y="0"/>
                  </a:lnTo>
                  <a:cubicBezTo>
                    <a:pt x="64608" y="1843"/>
                    <a:pt x="439" y="67143"/>
                    <a:pt x="0" y="147348"/>
                  </a:cubicBezTo>
                  <a:lnTo>
                    <a:pt x="0" y="218892"/>
                  </a:lnTo>
                  <a:lnTo>
                    <a:pt x="1120013" y="218892"/>
                  </a:lnTo>
                  <a:lnTo>
                    <a:pt x="1120013" y="147348"/>
                  </a:lnTo>
                  <a:cubicBezTo>
                    <a:pt x="1120013" y="65970"/>
                    <a:pt x="1054044" y="0"/>
                    <a:pt x="972665" y="0"/>
                  </a:cubicBezTo>
                  <a:close/>
                </a:path>
              </a:pathLst>
            </a:custGeom>
            <a:solidFill>
              <a:srgbClr val="92C8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63"/>
            <p:cNvSpPr/>
            <p:nvPr/>
          </p:nvSpPr>
          <p:spPr>
            <a:xfrm>
              <a:off x="6489459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1" name="Google Shape;871;p63"/>
            <p:cNvSpPr/>
            <p:nvPr/>
          </p:nvSpPr>
          <p:spPr>
            <a:xfrm>
              <a:off x="5055844" y="2545071"/>
              <a:ext cx="1596396" cy="156716"/>
            </a:xfrm>
            <a:custGeom>
              <a:rect b="b" l="l" r="r" t="t"/>
              <a:pathLst>
                <a:path extrusionOk="0" h="156716" w="1596396">
                  <a:moveTo>
                    <a:pt x="1521343" y="0"/>
                  </a:moveTo>
                  <a:lnTo>
                    <a:pt x="73417" y="0"/>
                  </a:lnTo>
                  <a:cubicBezTo>
                    <a:pt x="17926" y="30940"/>
                    <a:pt x="-10518" y="94766"/>
                    <a:pt x="3576" y="156717"/>
                  </a:cubicBezTo>
                  <a:lnTo>
                    <a:pt x="1592887" y="156717"/>
                  </a:lnTo>
                  <a:cubicBezTo>
                    <a:pt x="1606984" y="94334"/>
                    <a:pt x="1577711" y="30213"/>
                    <a:pt x="1521343" y="0"/>
                  </a:cubicBezTo>
                  <a:close/>
                </a:path>
              </a:pathLst>
            </a:custGeom>
            <a:solidFill>
              <a:srgbClr val="F8E6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2" name="Google Shape;872;p63"/>
            <p:cNvSpPr/>
            <p:nvPr/>
          </p:nvSpPr>
          <p:spPr>
            <a:xfrm>
              <a:off x="5121596" y="2701788"/>
              <a:ext cx="1467515" cy="954778"/>
            </a:xfrm>
            <a:custGeom>
              <a:rect b="b" l="l" r="r" t="t"/>
              <a:pathLst>
                <a:path extrusionOk="0" h="954778" w="1467515">
                  <a:moveTo>
                    <a:pt x="738442" y="0"/>
                  </a:moveTo>
                  <a:lnTo>
                    <a:pt x="729073" y="0"/>
                  </a:lnTo>
                  <a:lnTo>
                    <a:pt x="0" y="0"/>
                  </a:lnTo>
                  <a:lnTo>
                    <a:pt x="172899" y="954779"/>
                  </a:lnTo>
                  <a:lnTo>
                    <a:pt x="703521" y="954779"/>
                  </a:lnTo>
                  <a:lnTo>
                    <a:pt x="764845" y="954779"/>
                  </a:lnTo>
                  <a:lnTo>
                    <a:pt x="1295468" y="954779"/>
                  </a:lnTo>
                  <a:lnTo>
                    <a:pt x="1467515" y="0"/>
                  </a:lnTo>
                  <a:lnTo>
                    <a:pt x="738442" y="0"/>
                  </a:lnTo>
                  <a:close/>
                </a:path>
              </a:pathLst>
            </a:custGeom>
            <a:solidFill>
              <a:srgbClr val="F7E0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3" name="Google Shape;873;p63"/>
            <p:cNvSpPr/>
            <p:nvPr/>
          </p:nvSpPr>
          <p:spPr>
            <a:xfrm>
              <a:off x="5262130" y="3477705"/>
              <a:ext cx="1187298" cy="178861"/>
            </a:xfrm>
            <a:custGeom>
              <a:rect b="b" l="l" r="r" t="t"/>
              <a:pathLst>
                <a:path extrusionOk="0" h="178861" w="1187298">
                  <a:moveTo>
                    <a:pt x="562987" y="178861"/>
                  </a:moveTo>
                  <a:lnTo>
                    <a:pt x="624311" y="178861"/>
                  </a:lnTo>
                  <a:lnTo>
                    <a:pt x="1154934" y="178861"/>
                  </a:lnTo>
                  <a:lnTo>
                    <a:pt x="1187299" y="0"/>
                  </a:lnTo>
                  <a:lnTo>
                    <a:pt x="0" y="0"/>
                  </a:lnTo>
                  <a:lnTo>
                    <a:pt x="32365" y="178861"/>
                  </a:lnTo>
                  <a:lnTo>
                    <a:pt x="562987" y="178861"/>
                  </a:lnTo>
                  <a:close/>
                </a:path>
              </a:pathLst>
            </a:custGeom>
            <a:solidFill>
              <a:srgbClr val="F7D4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63"/>
            <p:cNvSpPr/>
            <p:nvPr/>
          </p:nvSpPr>
          <p:spPr>
            <a:xfrm>
              <a:off x="5414588" y="2937714"/>
              <a:ext cx="881531" cy="367943"/>
            </a:xfrm>
            <a:custGeom>
              <a:rect b="b" l="l" r="r" t="t"/>
              <a:pathLst>
                <a:path extrusionOk="0" h="367943" w="881531">
                  <a:moveTo>
                    <a:pt x="881531" y="183972"/>
                  </a:moveTo>
                  <a:cubicBezTo>
                    <a:pt x="881531" y="285326"/>
                    <a:pt x="683932" y="367943"/>
                    <a:pt x="441191" y="367943"/>
                  </a:cubicBezTo>
                  <a:cubicBezTo>
                    <a:pt x="198451" y="367943"/>
                    <a:pt x="0" y="282771"/>
                    <a:pt x="0" y="183972"/>
                  </a:cubicBezTo>
                  <a:cubicBezTo>
                    <a:pt x="0" y="85172"/>
                    <a:pt x="197599" y="0"/>
                    <a:pt x="441191" y="0"/>
                  </a:cubicBezTo>
                  <a:cubicBezTo>
                    <a:pt x="684784" y="0"/>
                    <a:pt x="881531" y="82617"/>
                    <a:pt x="881531" y="183972"/>
                  </a:cubicBezTo>
                  <a:close/>
                </a:path>
              </a:pathLst>
            </a:custGeom>
            <a:solidFill>
              <a:srgbClr val="FAEBB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5" name="Google Shape;875;p63"/>
            <p:cNvSpPr/>
            <p:nvPr/>
          </p:nvSpPr>
          <p:spPr>
            <a:xfrm>
              <a:off x="3251965" y="2545071"/>
              <a:ext cx="1595765" cy="156716"/>
            </a:xfrm>
            <a:custGeom>
              <a:rect b="b" l="l" r="r" t="t"/>
              <a:pathLst>
                <a:path extrusionOk="0" h="156716" w="1595765">
                  <a:moveTo>
                    <a:pt x="1522980" y="0"/>
                  </a:moveTo>
                  <a:lnTo>
                    <a:pt x="75054" y="0"/>
                  </a:lnTo>
                  <a:cubicBezTo>
                    <a:pt x="18685" y="30213"/>
                    <a:pt x="-10587" y="94334"/>
                    <a:pt x="3510" y="156717"/>
                  </a:cubicBezTo>
                  <a:lnTo>
                    <a:pt x="1591970" y="156717"/>
                  </a:lnTo>
                  <a:cubicBezTo>
                    <a:pt x="1606514" y="94936"/>
                    <a:pt x="1578366" y="30996"/>
                    <a:pt x="1522980" y="0"/>
                  </a:cubicBezTo>
                  <a:close/>
                </a:path>
              </a:pathLst>
            </a:custGeom>
            <a:solidFill>
              <a:srgbClr val="F8E6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63"/>
            <p:cNvSpPr/>
            <p:nvPr/>
          </p:nvSpPr>
          <p:spPr>
            <a:xfrm>
              <a:off x="3316799" y="2701788"/>
              <a:ext cx="1467515" cy="954778"/>
            </a:xfrm>
            <a:custGeom>
              <a:rect b="b" l="l" r="r" t="t"/>
              <a:pathLst>
                <a:path extrusionOk="0" h="954778" w="1467515">
                  <a:moveTo>
                    <a:pt x="738442" y="0"/>
                  </a:moveTo>
                  <a:lnTo>
                    <a:pt x="729073" y="0"/>
                  </a:lnTo>
                  <a:lnTo>
                    <a:pt x="0" y="0"/>
                  </a:lnTo>
                  <a:lnTo>
                    <a:pt x="172048" y="954779"/>
                  </a:lnTo>
                  <a:lnTo>
                    <a:pt x="703522" y="954779"/>
                  </a:lnTo>
                  <a:lnTo>
                    <a:pt x="764846" y="954779"/>
                  </a:lnTo>
                  <a:lnTo>
                    <a:pt x="1295468" y="954779"/>
                  </a:lnTo>
                  <a:lnTo>
                    <a:pt x="1467515" y="0"/>
                  </a:lnTo>
                  <a:lnTo>
                    <a:pt x="738442" y="0"/>
                  </a:lnTo>
                  <a:close/>
                </a:path>
              </a:pathLst>
            </a:custGeom>
            <a:solidFill>
              <a:srgbClr val="F7E0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7" name="Google Shape;877;p63"/>
            <p:cNvSpPr/>
            <p:nvPr/>
          </p:nvSpPr>
          <p:spPr>
            <a:xfrm>
              <a:off x="3457333" y="3477705"/>
              <a:ext cx="1186447" cy="178861"/>
            </a:xfrm>
            <a:custGeom>
              <a:rect b="b" l="l" r="r" t="t"/>
              <a:pathLst>
                <a:path extrusionOk="0" h="178861" w="1186447">
                  <a:moveTo>
                    <a:pt x="562988" y="178861"/>
                  </a:moveTo>
                  <a:lnTo>
                    <a:pt x="624312" y="178861"/>
                  </a:lnTo>
                  <a:lnTo>
                    <a:pt x="1154934" y="178861"/>
                  </a:lnTo>
                  <a:lnTo>
                    <a:pt x="1186447" y="0"/>
                  </a:lnTo>
                  <a:lnTo>
                    <a:pt x="0" y="0"/>
                  </a:lnTo>
                  <a:lnTo>
                    <a:pt x="31514" y="178861"/>
                  </a:lnTo>
                  <a:lnTo>
                    <a:pt x="562988" y="178861"/>
                  </a:lnTo>
                  <a:close/>
                </a:path>
              </a:pathLst>
            </a:custGeom>
            <a:solidFill>
              <a:srgbClr val="F7D4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8" name="Google Shape;878;p63"/>
            <p:cNvSpPr/>
            <p:nvPr/>
          </p:nvSpPr>
          <p:spPr>
            <a:xfrm>
              <a:off x="3609791" y="2937714"/>
              <a:ext cx="881531" cy="367943"/>
            </a:xfrm>
            <a:custGeom>
              <a:rect b="b" l="l" r="r" t="t"/>
              <a:pathLst>
                <a:path extrusionOk="0" h="367943" w="881531">
                  <a:moveTo>
                    <a:pt x="881531" y="183972"/>
                  </a:moveTo>
                  <a:cubicBezTo>
                    <a:pt x="881531" y="285326"/>
                    <a:pt x="683932" y="367943"/>
                    <a:pt x="441191" y="367943"/>
                  </a:cubicBezTo>
                  <a:cubicBezTo>
                    <a:pt x="198451" y="367943"/>
                    <a:pt x="0" y="282771"/>
                    <a:pt x="0" y="183972"/>
                  </a:cubicBezTo>
                  <a:cubicBezTo>
                    <a:pt x="0" y="85172"/>
                    <a:pt x="197599" y="0"/>
                    <a:pt x="441191" y="0"/>
                  </a:cubicBezTo>
                  <a:cubicBezTo>
                    <a:pt x="684784" y="0"/>
                    <a:pt x="881531" y="82617"/>
                    <a:pt x="881531" y="183972"/>
                  </a:cubicBezTo>
                  <a:close/>
                </a:path>
              </a:pathLst>
            </a:custGeom>
            <a:solidFill>
              <a:srgbClr val="FAEBB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63"/>
            <p:cNvSpPr/>
            <p:nvPr/>
          </p:nvSpPr>
          <p:spPr>
            <a:xfrm>
              <a:off x="1526944" y="2545071"/>
              <a:ext cx="1593497" cy="156716"/>
            </a:xfrm>
            <a:custGeom>
              <a:rect b="b" l="l" r="r" t="t"/>
              <a:pathLst>
                <a:path extrusionOk="0" h="156716" w="1593497">
                  <a:moveTo>
                    <a:pt x="1520711" y="0"/>
                  </a:moveTo>
                  <a:lnTo>
                    <a:pt x="72786" y="0"/>
                  </a:lnTo>
                  <a:cubicBezTo>
                    <a:pt x="17400" y="30996"/>
                    <a:pt x="-10748" y="94936"/>
                    <a:pt x="3796" y="156717"/>
                  </a:cubicBezTo>
                  <a:lnTo>
                    <a:pt x="1589701" y="156717"/>
                  </a:lnTo>
                  <a:cubicBezTo>
                    <a:pt x="1604245" y="94936"/>
                    <a:pt x="1576097" y="30996"/>
                    <a:pt x="1520711" y="0"/>
                  </a:cubicBezTo>
                  <a:close/>
                </a:path>
              </a:pathLst>
            </a:custGeom>
            <a:solidFill>
              <a:srgbClr val="F8E6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63"/>
            <p:cNvSpPr/>
            <p:nvPr/>
          </p:nvSpPr>
          <p:spPr>
            <a:xfrm>
              <a:off x="1589509" y="2701788"/>
              <a:ext cx="1467515" cy="954778"/>
            </a:xfrm>
            <a:custGeom>
              <a:rect b="b" l="l" r="r" t="t"/>
              <a:pathLst>
                <a:path extrusionOk="0" h="954778" w="1467515">
                  <a:moveTo>
                    <a:pt x="738442" y="0"/>
                  </a:moveTo>
                  <a:lnTo>
                    <a:pt x="729073" y="0"/>
                  </a:lnTo>
                  <a:lnTo>
                    <a:pt x="0" y="0"/>
                  </a:lnTo>
                  <a:lnTo>
                    <a:pt x="172048" y="954779"/>
                  </a:lnTo>
                  <a:lnTo>
                    <a:pt x="703522" y="954779"/>
                  </a:lnTo>
                  <a:lnTo>
                    <a:pt x="763994" y="954779"/>
                  </a:lnTo>
                  <a:lnTo>
                    <a:pt x="1295468" y="954779"/>
                  </a:lnTo>
                  <a:lnTo>
                    <a:pt x="1467515" y="0"/>
                  </a:lnTo>
                  <a:lnTo>
                    <a:pt x="738442" y="0"/>
                  </a:lnTo>
                  <a:close/>
                </a:path>
              </a:pathLst>
            </a:custGeom>
            <a:solidFill>
              <a:srgbClr val="F7E0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63"/>
            <p:cNvSpPr/>
            <p:nvPr/>
          </p:nvSpPr>
          <p:spPr>
            <a:xfrm>
              <a:off x="1730043" y="3477705"/>
              <a:ext cx="1186447" cy="178861"/>
            </a:xfrm>
            <a:custGeom>
              <a:rect b="b" l="l" r="r" t="t"/>
              <a:pathLst>
                <a:path extrusionOk="0" h="178861" w="1186447">
                  <a:moveTo>
                    <a:pt x="562988" y="178861"/>
                  </a:moveTo>
                  <a:lnTo>
                    <a:pt x="623460" y="178861"/>
                  </a:lnTo>
                  <a:lnTo>
                    <a:pt x="1154934" y="178861"/>
                  </a:lnTo>
                  <a:lnTo>
                    <a:pt x="1186447" y="0"/>
                  </a:lnTo>
                  <a:lnTo>
                    <a:pt x="0" y="0"/>
                  </a:lnTo>
                  <a:lnTo>
                    <a:pt x="31514" y="178861"/>
                  </a:lnTo>
                  <a:lnTo>
                    <a:pt x="562988" y="178861"/>
                  </a:lnTo>
                  <a:close/>
                </a:path>
              </a:pathLst>
            </a:custGeom>
            <a:solidFill>
              <a:srgbClr val="F7D4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63"/>
            <p:cNvSpPr/>
            <p:nvPr/>
          </p:nvSpPr>
          <p:spPr>
            <a:xfrm>
              <a:off x="1882501" y="2937714"/>
              <a:ext cx="881531" cy="367943"/>
            </a:xfrm>
            <a:custGeom>
              <a:rect b="b" l="l" r="r" t="t"/>
              <a:pathLst>
                <a:path extrusionOk="0" h="367943" w="881531">
                  <a:moveTo>
                    <a:pt x="881531" y="183972"/>
                  </a:moveTo>
                  <a:cubicBezTo>
                    <a:pt x="881531" y="285326"/>
                    <a:pt x="683932" y="367943"/>
                    <a:pt x="441191" y="367943"/>
                  </a:cubicBezTo>
                  <a:cubicBezTo>
                    <a:pt x="198451" y="367943"/>
                    <a:pt x="0" y="282771"/>
                    <a:pt x="0" y="183972"/>
                  </a:cubicBezTo>
                  <a:cubicBezTo>
                    <a:pt x="0" y="85172"/>
                    <a:pt x="197599" y="0"/>
                    <a:pt x="441191" y="0"/>
                  </a:cubicBezTo>
                  <a:cubicBezTo>
                    <a:pt x="684784" y="0"/>
                    <a:pt x="881531" y="82617"/>
                    <a:pt x="881531" y="183972"/>
                  </a:cubicBezTo>
                  <a:close/>
                </a:path>
              </a:pathLst>
            </a:custGeom>
            <a:solidFill>
              <a:srgbClr val="FAEBB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3" name="Google Shape;883;p63"/>
            <p:cNvSpPr/>
            <p:nvPr/>
          </p:nvSpPr>
          <p:spPr>
            <a:xfrm>
              <a:off x="4941031" y="3021183"/>
              <a:ext cx="2314977" cy="1286098"/>
            </a:xfrm>
            <a:custGeom>
              <a:rect b="b" l="l" r="r" t="t"/>
              <a:pathLst>
                <a:path extrusionOk="0" h="1286098" w="2314977">
                  <a:moveTo>
                    <a:pt x="118389" y="0"/>
                  </a:moveTo>
                  <a:lnTo>
                    <a:pt x="2314978" y="338985"/>
                  </a:lnTo>
                  <a:lnTo>
                    <a:pt x="2111416" y="1286098"/>
                  </a:lnTo>
                  <a:lnTo>
                    <a:pt x="0" y="905379"/>
                  </a:lnTo>
                  <a:lnTo>
                    <a:pt x="118389" y="0"/>
                  </a:lnTo>
                  <a:close/>
                </a:path>
              </a:pathLst>
            </a:custGeom>
            <a:solidFill>
              <a:srgbClr val="EC8F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4" name="Google Shape;884;p63"/>
            <p:cNvSpPr/>
            <p:nvPr/>
          </p:nvSpPr>
          <p:spPr>
            <a:xfrm>
              <a:off x="5066234" y="3155755"/>
              <a:ext cx="2064571" cy="1016954"/>
            </a:xfrm>
            <a:custGeom>
              <a:rect b="b" l="l" r="r" t="t"/>
              <a:pathLst>
                <a:path extrusionOk="0" h="1016954" w="2064571">
                  <a:moveTo>
                    <a:pt x="80914" y="0"/>
                  </a:moveTo>
                  <a:lnTo>
                    <a:pt x="2064572" y="304916"/>
                  </a:lnTo>
                  <a:lnTo>
                    <a:pt x="1898486" y="1016954"/>
                  </a:lnTo>
                  <a:lnTo>
                    <a:pt x="0" y="670304"/>
                  </a:lnTo>
                  <a:lnTo>
                    <a:pt x="80914" y="0"/>
                  </a:lnTo>
                  <a:close/>
                </a:path>
              </a:pathLst>
            </a:custGeom>
            <a:solidFill>
              <a:srgbClr val="F4AA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63"/>
            <p:cNvSpPr/>
            <p:nvPr/>
          </p:nvSpPr>
          <p:spPr>
            <a:xfrm>
              <a:off x="5173551" y="3251999"/>
              <a:ext cx="1849937" cy="824465"/>
            </a:xfrm>
            <a:custGeom>
              <a:rect b="b" l="l" r="r" t="t"/>
              <a:pathLst>
                <a:path extrusionOk="0" h="824465" w="1849937">
                  <a:moveTo>
                    <a:pt x="54510" y="0"/>
                  </a:moveTo>
                  <a:lnTo>
                    <a:pt x="1849938" y="274254"/>
                  </a:lnTo>
                  <a:lnTo>
                    <a:pt x="1710255" y="824466"/>
                  </a:lnTo>
                  <a:lnTo>
                    <a:pt x="0" y="508477"/>
                  </a:lnTo>
                  <a:lnTo>
                    <a:pt x="54510" y="0"/>
                  </a:lnTo>
                  <a:close/>
                </a:path>
              </a:pathLst>
            </a:custGeom>
            <a:solidFill>
              <a:srgbClr val="EC8F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Google Shape;886;p63"/>
            <p:cNvSpPr/>
            <p:nvPr/>
          </p:nvSpPr>
          <p:spPr>
            <a:xfrm>
              <a:off x="2175493" y="5375338"/>
              <a:ext cx="1117457" cy="488887"/>
            </a:xfrm>
            <a:custGeom>
              <a:rect b="b" l="l" r="r" t="t"/>
              <a:pathLst>
                <a:path extrusionOk="0" h="488887" w="1117457">
                  <a:moveTo>
                    <a:pt x="0" y="0"/>
                  </a:moveTo>
                  <a:lnTo>
                    <a:pt x="1117458" y="0"/>
                  </a:lnTo>
                  <a:lnTo>
                    <a:pt x="1117458" y="488888"/>
                  </a:lnTo>
                  <a:lnTo>
                    <a:pt x="0" y="488888"/>
                  </a:lnTo>
                  <a:close/>
                </a:path>
              </a:pathLst>
            </a:custGeom>
            <a:solidFill>
              <a:srgbClr val="E7F4F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Google Shape;887;p63"/>
            <p:cNvSpPr/>
            <p:nvPr/>
          </p:nvSpPr>
          <p:spPr>
            <a:xfrm>
              <a:off x="2317730" y="5482655"/>
              <a:ext cx="521253" cy="275105"/>
            </a:xfrm>
            <a:custGeom>
              <a:rect b="b" l="l" r="r" t="t"/>
              <a:pathLst>
                <a:path extrusionOk="0" h="275105" w="521253">
                  <a:moveTo>
                    <a:pt x="0" y="0"/>
                  </a:moveTo>
                  <a:lnTo>
                    <a:pt x="521253" y="0"/>
                  </a:lnTo>
                  <a:lnTo>
                    <a:pt x="521253" y="275106"/>
                  </a:lnTo>
                  <a:lnTo>
                    <a:pt x="0" y="275106"/>
                  </a:lnTo>
                  <a:close/>
                </a:path>
              </a:pathLst>
            </a:custGeom>
            <a:solidFill>
              <a:srgbClr val="A7AEA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63"/>
            <p:cNvSpPr/>
            <p:nvPr/>
          </p:nvSpPr>
          <p:spPr>
            <a:xfrm>
              <a:off x="2932673" y="5604451"/>
              <a:ext cx="165233" cy="153309"/>
            </a:xfrm>
            <a:custGeom>
              <a:rect b="b" l="l" r="r" t="t"/>
              <a:pathLst>
                <a:path extrusionOk="0" h="153309" w="165233">
                  <a:moveTo>
                    <a:pt x="0" y="0"/>
                  </a:moveTo>
                  <a:lnTo>
                    <a:pt x="165234" y="0"/>
                  </a:lnTo>
                  <a:lnTo>
                    <a:pt x="165234" y="153310"/>
                  </a:lnTo>
                  <a:lnTo>
                    <a:pt x="0" y="153310"/>
                  </a:lnTo>
                  <a:close/>
                </a:path>
              </a:pathLst>
            </a:custGeom>
            <a:solidFill>
              <a:srgbClr val="A7AEA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89" name="Google Shape;889;p63"/>
          <p:cNvSpPr txBox="1"/>
          <p:nvPr/>
        </p:nvSpPr>
        <p:spPr>
          <a:xfrm>
            <a:off x="5160968" y="3181804"/>
            <a:ext cx="1444637" cy="1887529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66"/>
              <a:buFont typeface="Arial"/>
              <a:buNone/>
            </a:pPr>
            <a:r>
              <a:rPr b="1" i="0" lang="ru-RU" sz="1066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endParaRPr b="1" i="0" sz="1066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CAF5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72896"/>
            <a:ext cx="12192000" cy="518510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1"/>
          <p:cNvSpPr txBox="1"/>
          <p:nvPr>
            <p:ph idx="12" type="sldNum"/>
          </p:nvPr>
        </p:nvSpPr>
        <p:spPr>
          <a:xfrm>
            <a:off x="8738235" y="593292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2" name="Google Shape;102;p21"/>
          <p:cNvSpPr txBox="1"/>
          <p:nvPr>
            <p:ph type="title"/>
          </p:nvPr>
        </p:nvSpPr>
        <p:spPr>
          <a:xfrm>
            <a:off x="695325" y="794863"/>
            <a:ext cx="10786200" cy="7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ru-RU"/>
              <a:t>Проверь готовность к уроку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4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64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896" name="Google Shape;896;p64"/>
          <p:cNvGrpSpPr/>
          <p:nvPr/>
        </p:nvGrpSpPr>
        <p:grpSpPr>
          <a:xfrm>
            <a:off x="710565" y="1003315"/>
            <a:ext cx="10770870" cy="4851370"/>
            <a:chOff x="822960" y="2545071"/>
            <a:chExt cx="7369089" cy="3319154"/>
          </a:xfrm>
        </p:grpSpPr>
        <p:sp>
          <p:nvSpPr>
            <p:cNvPr id="897" name="Google Shape;897;p64"/>
            <p:cNvSpPr/>
            <p:nvPr/>
          </p:nvSpPr>
          <p:spPr>
            <a:xfrm>
              <a:off x="822960" y="5451993"/>
              <a:ext cx="7369089" cy="335577"/>
            </a:xfrm>
            <a:custGeom>
              <a:rect b="b" l="l" r="r" t="t"/>
              <a:pathLst>
                <a:path extrusionOk="0" h="335577" w="7369089">
                  <a:moveTo>
                    <a:pt x="0" y="0"/>
                  </a:moveTo>
                  <a:lnTo>
                    <a:pt x="7369089" y="0"/>
                  </a:lnTo>
                  <a:lnTo>
                    <a:pt x="7369089" y="335578"/>
                  </a:lnTo>
                  <a:lnTo>
                    <a:pt x="0" y="335578"/>
                  </a:lnTo>
                  <a:close/>
                </a:path>
              </a:pathLst>
            </a:custGeom>
            <a:solidFill>
              <a:srgbClr val="82ACA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8" name="Google Shape;898;p64"/>
            <p:cNvSpPr/>
            <p:nvPr/>
          </p:nvSpPr>
          <p:spPr>
            <a:xfrm>
              <a:off x="1345065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F2DC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9" name="Google Shape;899;p64"/>
            <p:cNvSpPr/>
            <p:nvPr/>
          </p:nvSpPr>
          <p:spPr>
            <a:xfrm>
              <a:off x="1345065" y="3658260"/>
              <a:ext cx="1123419" cy="218902"/>
            </a:xfrm>
            <a:custGeom>
              <a:rect b="b" l="l" r="r" t="t"/>
              <a:pathLst>
                <a:path extrusionOk="0" h="218902" w="1123419">
                  <a:moveTo>
                    <a:pt x="973517" y="10"/>
                  </a:moveTo>
                  <a:lnTo>
                    <a:pt x="147348" y="10"/>
                  </a:lnTo>
                  <a:cubicBezTo>
                    <a:pt x="66163" y="475"/>
                    <a:pt x="465" y="66173"/>
                    <a:pt x="0" y="147358"/>
                  </a:cubicBezTo>
                  <a:lnTo>
                    <a:pt x="0" y="218902"/>
                  </a:lnTo>
                  <a:lnTo>
                    <a:pt x="1123420" y="218902"/>
                  </a:lnTo>
                  <a:lnTo>
                    <a:pt x="1123420" y="147358"/>
                  </a:lnTo>
                  <a:cubicBezTo>
                    <a:pt x="1122955" y="65511"/>
                    <a:pt x="1056228" y="-462"/>
                    <a:pt x="974381" y="2"/>
                  </a:cubicBezTo>
                  <a:cubicBezTo>
                    <a:pt x="974093" y="4"/>
                    <a:pt x="973805" y="7"/>
                    <a:pt x="973517" y="10"/>
                  </a:cubicBezTo>
                  <a:close/>
                </a:path>
              </a:pathLst>
            </a:custGeom>
            <a:solidFill>
              <a:srgbClr val="92C8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0" name="Google Shape;900;p64"/>
            <p:cNvSpPr/>
            <p:nvPr/>
          </p:nvSpPr>
          <p:spPr>
            <a:xfrm>
              <a:off x="1345065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1" name="Google Shape;901;p64"/>
            <p:cNvSpPr/>
            <p:nvPr/>
          </p:nvSpPr>
          <p:spPr>
            <a:xfrm>
              <a:off x="2631164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E9D28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2" name="Google Shape;902;p64"/>
            <p:cNvSpPr/>
            <p:nvPr/>
          </p:nvSpPr>
          <p:spPr>
            <a:xfrm>
              <a:off x="2631164" y="3658270"/>
              <a:ext cx="1123419" cy="218892"/>
            </a:xfrm>
            <a:custGeom>
              <a:rect b="b" l="l" r="r" t="t"/>
              <a:pathLst>
                <a:path extrusionOk="0" h="218892" w="1123419">
                  <a:moveTo>
                    <a:pt x="976072" y="0"/>
                  </a:moveTo>
                  <a:lnTo>
                    <a:pt x="147348" y="0"/>
                  </a:lnTo>
                  <a:cubicBezTo>
                    <a:pt x="66163" y="465"/>
                    <a:pt x="465" y="66163"/>
                    <a:pt x="0" y="147348"/>
                  </a:cubicBezTo>
                  <a:lnTo>
                    <a:pt x="0" y="218892"/>
                  </a:lnTo>
                  <a:lnTo>
                    <a:pt x="1123420" y="218892"/>
                  </a:lnTo>
                  <a:lnTo>
                    <a:pt x="1123420" y="147348"/>
                  </a:lnTo>
                  <a:cubicBezTo>
                    <a:pt x="1122955" y="66163"/>
                    <a:pt x="1057257" y="465"/>
                    <a:pt x="976072" y="0"/>
                  </a:cubicBezTo>
                  <a:close/>
                </a:path>
              </a:pathLst>
            </a:custGeom>
            <a:solidFill>
              <a:srgbClr val="91BE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3" name="Google Shape;903;p64"/>
            <p:cNvSpPr/>
            <p:nvPr/>
          </p:nvSpPr>
          <p:spPr>
            <a:xfrm>
              <a:off x="2631164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64"/>
            <p:cNvSpPr/>
            <p:nvPr/>
          </p:nvSpPr>
          <p:spPr>
            <a:xfrm>
              <a:off x="3917262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E9D28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64"/>
            <p:cNvSpPr/>
            <p:nvPr/>
          </p:nvSpPr>
          <p:spPr>
            <a:xfrm>
              <a:off x="3917262" y="3658231"/>
              <a:ext cx="1126826" cy="218931"/>
            </a:xfrm>
            <a:custGeom>
              <a:rect b="b" l="l" r="r" t="t"/>
              <a:pathLst>
                <a:path extrusionOk="0" h="218931" w="1126826">
                  <a:moveTo>
                    <a:pt x="976072" y="39"/>
                  </a:moveTo>
                  <a:lnTo>
                    <a:pt x="147348" y="39"/>
                  </a:lnTo>
                  <a:cubicBezTo>
                    <a:pt x="66163" y="505"/>
                    <a:pt x="465" y="66203"/>
                    <a:pt x="0" y="147387"/>
                  </a:cubicBezTo>
                  <a:lnTo>
                    <a:pt x="0" y="218932"/>
                  </a:lnTo>
                  <a:lnTo>
                    <a:pt x="1126827" y="218932"/>
                  </a:lnTo>
                  <a:lnTo>
                    <a:pt x="1126827" y="147387"/>
                  </a:lnTo>
                  <a:cubicBezTo>
                    <a:pt x="1126849" y="66009"/>
                    <a:pt x="1060896" y="22"/>
                    <a:pt x="979518" y="0"/>
                  </a:cubicBezTo>
                  <a:cubicBezTo>
                    <a:pt x="978370" y="0"/>
                    <a:pt x="977221" y="13"/>
                    <a:pt x="976072" y="39"/>
                  </a:cubicBezTo>
                  <a:close/>
                </a:path>
              </a:pathLst>
            </a:custGeom>
            <a:solidFill>
              <a:srgbClr val="91BE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64"/>
            <p:cNvSpPr/>
            <p:nvPr/>
          </p:nvSpPr>
          <p:spPr>
            <a:xfrm>
              <a:off x="3917262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7" name="Google Shape;907;p64"/>
            <p:cNvSpPr/>
            <p:nvPr/>
          </p:nvSpPr>
          <p:spPr>
            <a:xfrm>
              <a:off x="5203361" y="3658270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29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29" y="0"/>
                  </a:cubicBezTo>
                  <a:close/>
                </a:path>
              </a:pathLst>
            </a:custGeom>
            <a:solidFill>
              <a:srgbClr val="F2DC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8" name="Google Shape;908;p64"/>
            <p:cNvSpPr/>
            <p:nvPr/>
          </p:nvSpPr>
          <p:spPr>
            <a:xfrm>
              <a:off x="5203361" y="3658270"/>
              <a:ext cx="1122568" cy="218892"/>
            </a:xfrm>
            <a:custGeom>
              <a:rect b="b" l="l" r="r" t="t"/>
              <a:pathLst>
                <a:path extrusionOk="0" h="218892" w="1122568">
                  <a:moveTo>
                    <a:pt x="976072" y="0"/>
                  </a:moveTo>
                  <a:lnTo>
                    <a:pt x="147348" y="0"/>
                  </a:lnTo>
                  <a:cubicBezTo>
                    <a:pt x="66163" y="465"/>
                    <a:pt x="465" y="66163"/>
                    <a:pt x="0" y="147348"/>
                  </a:cubicBezTo>
                  <a:lnTo>
                    <a:pt x="0" y="218892"/>
                  </a:lnTo>
                  <a:lnTo>
                    <a:pt x="1122569" y="218892"/>
                  </a:lnTo>
                  <a:lnTo>
                    <a:pt x="1122569" y="147348"/>
                  </a:lnTo>
                  <a:cubicBezTo>
                    <a:pt x="1122570" y="66301"/>
                    <a:pt x="1057118" y="469"/>
                    <a:pt x="976072" y="0"/>
                  </a:cubicBezTo>
                  <a:close/>
                </a:path>
              </a:pathLst>
            </a:custGeom>
            <a:solidFill>
              <a:srgbClr val="92C8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9" name="Google Shape;909;p64"/>
            <p:cNvSpPr/>
            <p:nvPr/>
          </p:nvSpPr>
          <p:spPr>
            <a:xfrm>
              <a:off x="5203361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0" name="Google Shape;910;p64"/>
            <p:cNvSpPr/>
            <p:nvPr/>
          </p:nvSpPr>
          <p:spPr>
            <a:xfrm>
              <a:off x="6527787" y="3718742"/>
              <a:ext cx="1123419" cy="1773282"/>
            </a:xfrm>
            <a:custGeom>
              <a:rect b="b" l="l" r="r" t="t"/>
              <a:pathLst>
                <a:path extrusionOk="0" h="1773282" w="1123419">
                  <a:moveTo>
                    <a:pt x="737590" y="0"/>
                  </a:moveTo>
                  <a:cubicBezTo>
                    <a:pt x="950678" y="0"/>
                    <a:pt x="1123420" y="0"/>
                    <a:pt x="1123420" y="0"/>
                  </a:cubicBezTo>
                  <a:lnTo>
                    <a:pt x="1123420" y="1773283"/>
                  </a:lnTo>
                  <a:cubicBezTo>
                    <a:pt x="1123420" y="1773283"/>
                    <a:pt x="950678" y="1773283"/>
                    <a:pt x="737590" y="1773283"/>
                  </a:cubicBezTo>
                  <a:lnTo>
                    <a:pt x="385830" y="1773283"/>
                  </a:lnTo>
                  <a:cubicBezTo>
                    <a:pt x="172742" y="1773283"/>
                    <a:pt x="0" y="1773283"/>
                    <a:pt x="0" y="1773283"/>
                  </a:cubicBezTo>
                  <a:lnTo>
                    <a:pt x="0" y="0"/>
                  </a:lnTo>
                  <a:cubicBezTo>
                    <a:pt x="0" y="0"/>
                    <a:pt x="172742" y="0"/>
                    <a:pt x="385830" y="0"/>
                  </a:cubicBezTo>
                  <a:close/>
                </a:path>
              </a:pathLst>
            </a:custGeom>
            <a:solidFill>
              <a:srgbClr val="F2DC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1" name="Google Shape;911;p64"/>
            <p:cNvSpPr/>
            <p:nvPr/>
          </p:nvSpPr>
          <p:spPr>
            <a:xfrm>
              <a:off x="6492015" y="3658270"/>
              <a:ext cx="1120013" cy="218892"/>
            </a:xfrm>
            <a:custGeom>
              <a:rect b="b" l="l" r="r" t="t"/>
              <a:pathLst>
                <a:path extrusionOk="0" h="218892" w="1120013">
                  <a:moveTo>
                    <a:pt x="972665" y="0"/>
                  </a:moveTo>
                  <a:lnTo>
                    <a:pt x="144792" y="0"/>
                  </a:lnTo>
                  <a:cubicBezTo>
                    <a:pt x="64608" y="1843"/>
                    <a:pt x="439" y="67143"/>
                    <a:pt x="0" y="147348"/>
                  </a:cubicBezTo>
                  <a:lnTo>
                    <a:pt x="0" y="218892"/>
                  </a:lnTo>
                  <a:lnTo>
                    <a:pt x="1120013" y="218892"/>
                  </a:lnTo>
                  <a:lnTo>
                    <a:pt x="1120013" y="147348"/>
                  </a:lnTo>
                  <a:cubicBezTo>
                    <a:pt x="1120013" y="65970"/>
                    <a:pt x="1054044" y="0"/>
                    <a:pt x="972665" y="0"/>
                  </a:cubicBezTo>
                  <a:close/>
                </a:path>
              </a:pathLst>
            </a:custGeom>
            <a:solidFill>
              <a:srgbClr val="92C8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2" name="Google Shape;912;p64"/>
            <p:cNvSpPr/>
            <p:nvPr/>
          </p:nvSpPr>
          <p:spPr>
            <a:xfrm>
              <a:off x="6489459" y="4208481"/>
              <a:ext cx="891751" cy="945410"/>
            </a:xfrm>
            <a:custGeom>
              <a:rect b="b" l="l" r="r" t="t"/>
              <a:pathLst>
                <a:path extrusionOk="0" h="945410" w="891751">
                  <a:moveTo>
                    <a:pt x="0" y="0"/>
                  </a:moveTo>
                  <a:lnTo>
                    <a:pt x="891752" y="0"/>
                  </a:lnTo>
                  <a:lnTo>
                    <a:pt x="891752" y="945410"/>
                  </a:lnTo>
                  <a:lnTo>
                    <a:pt x="0" y="945410"/>
                  </a:lnTo>
                  <a:close/>
                </a:path>
              </a:pathLst>
            </a:custGeom>
            <a:solidFill>
              <a:srgbClr val="F2E3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p64"/>
            <p:cNvSpPr/>
            <p:nvPr/>
          </p:nvSpPr>
          <p:spPr>
            <a:xfrm>
              <a:off x="5055844" y="2545071"/>
              <a:ext cx="1596396" cy="156716"/>
            </a:xfrm>
            <a:custGeom>
              <a:rect b="b" l="l" r="r" t="t"/>
              <a:pathLst>
                <a:path extrusionOk="0" h="156716" w="1596396">
                  <a:moveTo>
                    <a:pt x="1521343" y="0"/>
                  </a:moveTo>
                  <a:lnTo>
                    <a:pt x="73417" y="0"/>
                  </a:lnTo>
                  <a:cubicBezTo>
                    <a:pt x="17926" y="30940"/>
                    <a:pt x="-10518" y="94766"/>
                    <a:pt x="3576" y="156717"/>
                  </a:cubicBezTo>
                  <a:lnTo>
                    <a:pt x="1592887" y="156717"/>
                  </a:lnTo>
                  <a:cubicBezTo>
                    <a:pt x="1606984" y="94334"/>
                    <a:pt x="1577711" y="30213"/>
                    <a:pt x="1521343" y="0"/>
                  </a:cubicBezTo>
                  <a:close/>
                </a:path>
              </a:pathLst>
            </a:custGeom>
            <a:solidFill>
              <a:srgbClr val="F8E6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4" name="Google Shape;914;p64"/>
            <p:cNvSpPr/>
            <p:nvPr/>
          </p:nvSpPr>
          <p:spPr>
            <a:xfrm>
              <a:off x="5121596" y="2701788"/>
              <a:ext cx="1467515" cy="954778"/>
            </a:xfrm>
            <a:custGeom>
              <a:rect b="b" l="l" r="r" t="t"/>
              <a:pathLst>
                <a:path extrusionOk="0" h="954778" w="1467515">
                  <a:moveTo>
                    <a:pt x="738442" y="0"/>
                  </a:moveTo>
                  <a:lnTo>
                    <a:pt x="729073" y="0"/>
                  </a:lnTo>
                  <a:lnTo>
                    <a:pt x="0" y="0"/>
                  </a:lnTo>
                  <a:lnTo>
                    <a:pt x="172899" y="954779"/>
                  </a:lnTo>
                  <a:lnTo>
                    <a:pt x="703521" y="954779"/>
                  </a:lnTo>
                  <a:lnTo>
                    <a:pt x="764845" y="954779"/>
                  </a:lnTo>
                  <a:lnTo>
                    <a:pt x="1295468" y="954779"/>
                  </a:lnTo>
                  <a:lnTo>
                    <a:pt x="1467515" y="0"/>
                  </a:lnTo>
                  <a:lnTo>
                    <a:pt x="738442" y="0"/>
                  </a:lnTo>
                  <a:close/>
                </a:path>
              </a:pathLst>
            </a:custGeom>
            <a:solidFill>
              <a:srgbClr val="F7E0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5" name="Google Shape;915;p64"/>
            <p:cNvSpPr/>
            <p:nvPr/>
          </p:nvSpPr>
          <p:spPr>
            <a:xfrm>
              <a:off x="5262130" y="3477705"/>
              <a:ext cx="1187298" cy="178861"/>
            </a:xfrm>
            <a:custGeom>
              <a:rect b="b" l="l" r="r" t="t"/>
              <a:pathLst>
                <a:path extrusionOk="0" h="178861" w="1187298">
                  <a:moveTo>
                    <a:pt x="562987" y="178861"/>
                  </a:moveTo>
                  <a:lnTo>
                    <a:pt x="624311" y="178861"/>
                  </a:lnTo>
                  <a:lnTo>
                    <a:pt x="1154934" y="178861"/>
                  </a:lnTo>
                  <a:lnTo>
                    <a:pt x="1187299" y="0"/>
                  </a:lnTo>
                  <a:lnTo>
                    <a:pt x="0" y="0"/>
                  </a:lnTo>
                  <a:lnTo>
                    <a:pt x="32365" y="178861"/>
                  </a:lnTo>
                  <a:lnTo>
                    <a:pt x="562987" y="178861"/>
                  </a:lnTo>
                  <a:close/>
                </a:path>
              </a:pathLst>
            </a:custGeom>
            <a:solidFill>
              <a:srgbClr val="F7D4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6" name="Google Shape;916;p64"/>
            <p:cNvSpPr/>
            <p:nvPr/>
          </p:nvSpPr>
          <p:spPr>
            <a:xfrm>
              <a:off x="5414588" y="2937714"/>
              <a:ext cx="881531" cy="367943"/>
            </a:xfrm>
            <a:custGeom>
              <a:rect b="b" l="l" r="r" t="t"/>
              <a:pathLst>
                <a:path extrusionOk="0" h="367943" w="881531">
                  <a:moveTo>
                    <a:pt x="881531" y="183972"/>
                  </a:moveTo>
                  <a:cubicBezTo>
                    <a:pt x="881531" y="285326"/>
                    <a:pt x="683932" y="367943"/>
                    <a:pt x="441191" y="367943"/>
                  </a:cubicBezTo>
                  <a:cubicBezTo>
                    <a:pt x="198451" y="367943"/>
                    <a:pt x="0" y="282771"/>
                    <a:pt x="0" y="183972"/>
                  </a:cubicBezTo>
                  <a:cubicBezTo>
                    <a:pt x="0" y="85172"/>
                    <a:pt x="197599" y="0"/>
                    <a:pt x="441191" y="0"/>
                  </a:cubicBezTo>
                  <a:cubicBezTo>
                    <a:pt x="684784" y="0"/>
                    <a:pt x="881531" y="82617"/>
                    <a:pt x="881531" y="183972"/>
                  </a:cubicBezTo>
                  <a:close/>
                </a:path>
              </a:pathLst>
            </a:custGeom>
            <a:solidFill>
              <a:srgbClr val="FAEBB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7" name="Google Shape;917;p64"/>
            <p:cNvSpPr/>
            <p:nvPr/>
          </p:nvSpPr>
          <p:spPr>
            <a:xfrm>
              <a:off x="3251965" y="2545071"/>
              <a:ext cx="1595765" cy="156716"/>
            </a:xfrm>
            <a:custGeom>
              <a:rect b="b" l="l" r="r" t="t"/>
              <a:pathLst>
                <a:path extrusionOk="0" h="156716" w="1595765">
                  <a:moveTo>
                    <a:pt x="1522980" y="0"/>
                  </a:moveTo>
                  <a:lnTo>
                    <a:pt x="75054" y="0"/>
                  </a:lnTo>
                  <a:cubicBezTo>
                    <a:pt x="18685" y="30213"/>
                    <a:pt x="-10587" y="94334"/>
                    <a:pt x="3510" y="156717"/>
                  </a:cubicBezTo>
                  <a:lnTo>
                    <a:pt x="1591970" y="156717"/>
                  </a:lnTo>
                  <a:cubicBezTo>
                    <a:pt x="1606514" y="94936"/>
                    <a:pt x="1578366" y="30996"/>
                    <a:pt x="1522980" y="0"/>
                  </a:cubicBezTo>
                  <a:close/>
                </a:path>
              </a:pathLst>
            </a:custGeom>
            <a:solidFill>
              <a:srgbClr val="F8E6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64"/>
            <p:cNvSpPr/>
            <p:nvPr/>
          </p:nvSpPr>
          <p:spPr>
            <a:xfrm>
              <a:off x="3316799" y="2701788"/>
              <a:ext cx="1467515" cy="954778"/>
            </a:xfrm>
            <a:custGeom>
              <a:rect b="b" l="l" r="r" t="t"/>
              <a:pathLst>
                <a:path extrusionOk="0" h="954778" w="1467515">
                  <a:moveTo>
                    <a:pt x="738442" y="0"/>
                  </a:moveTo>
                  <a:lnTo>
                    <a:pt x="729073" y="0"/>
                  </a:lnTo>
                  <a:lnTo>
                    <a:pt x="0" y="0"/>
                  </a:lnTo>
                  <a:lnTo>
                    <a:pt x="172048" y="954779"/>
                  </a:lnTo>
                  <a:lnTo>
                    <a:pt x="703522" y="954779"/>
                  </a:lnTo>
                  <a:lnTo>
                    <a:pt x="764846" y="954779"/>
                  </a:lnTo>
                  <a:lnTo>
                    <a:pt x="1295468" y="954779"/>
                  </a:lnTo>
                  <a:lnTo>
                    <a:pt x="1467515" y="0"/>
                  </a:lnTo>
                  <a:lnTo>
                    <a:pt x="738442" y="0"/>
                  </a:lnTo>
                  <a:close/>
                </a:path>
              </a:pathLst>
            </a:custGeom>
            <a:solidFill>
              <a:srgbClr val="F7E0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64"/>
            <p:cNvSpPr/>
            <p:nvPr/>
          </p:nvSpPr>
          <p:spPr>
            <a:xfrm>
              <a:off x="3457333" y="3477705"/>
              <a:ext cx="1186447" cy="178861"/>
            </a:xfrm>
            <a:custGeom>
              <a:rect b="b" l="l" r="r" t="t"/>
              <a:pathLst>
                <a:path extrusionOk="0" h="178861" w="1186447">
                  <a:moveTo>
                    <a:pt x="562988" y="178861"/>
                  </a:moveTo>
                  <a:lnTo>
                    <a:pt x="624312" y="178861"/>
                  </a:lnTo>
                  <a:lnTo>
                    <a:pt x="1154934" y="178861"/>
                  </a:lnTo>
                  <a:lnTo>
                    <a:pt x="1186447" y="0"/>
                  </a:lnTo>
                  <a:lnTo>
                    <a:pt x="0" y="0"/>
                  </a:lnTo>
                  <a:lnTo>
                    <a:pt x="31514" y="178861"/>
                  </a:lnTo>
                  <a:lnTo>
                    <a:pt x="562988" y="178861"/>
                  </a:lnTo>
                  <a:close/>
                </a:path>
              </a:pathLst>
            </a:custGeom>
            <a:solidFill>
              <a:srgbClr val="F7D4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0" name="Google Shape;920;p64"/>
            <p:cNvSpPr/>
            <p:nvPr/>
          </p:nvSpPr>
          <p:spPr>
            <a:xfrm>
              <a:off x="3609791" y="2937714"/>
              <a:ext cx="881531" cy="367943"/>
            </a:xfrm>
            <a:custGeom>
              <a:rect b="b" l="l" r="r" t="t"/>
              <a:pathLst>
                <a:path extrusionOk="0" h="367943" w="881531">
                  <a:moveTo>
                    <a:pt x="881531" y="183972"/>
                  </a:moveTo>
                  <a:cubicBezTo>
                    <a:pt x="881531" y="285326"/>
                    <a:pt x="683932" y="367943"/>
                    <a:pt x="441191" y="367943"/>
                  </a:cubicBezTo>
                  <a:cubicBezTo>
                    <a:pt x="198451" y="367943"/>
                    <a:pt x="0" y="282771"/>
                    <a:pt x="0" y="183972"/>
                  </a:cubicBezTo>
                  <a:cubicBezTo>
                    <a:pt x="0" y="85172"/>
                    <a:pt x="197599" y="0"/>
                    <a:pt x="441191" y="0"/>
                  </a:cubicBezTo>
                  <a:cubicBezTo>
                    <a:pt x="684784" y="0"/>
                    <a:pt x="881531" y="82617"/>
                    <a:pt x="881531" y="183972"/>
                  </a:cubicBezTo>
                  <a:close/>
                </a:path>
              </a:pathLst>
            </a:custGeom>
            <a:solidFill>
              <a:srgbClr val="FAEBB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1" name="Google Shape;921;p64"/>
            <p:cNvSpPr/>
            <p:nvPr/>
          </p:nvSpPr>
          <p:spPr>
            <a:xfrm>
              <a:off x="1526944" y="2545071"/>
              <a:ext cx="1593497" cy="156716"/>
            </a:xfrm>
            <a:custGeom>
              <a:rect b="b" l="l" r="r" t="t"/>
              <a:pathLst>
                <a:path extrusionOk="0" h="156716" w="1593497">
                  <a:moveTo>
                    <a:pt x="1520711" y="0"/>
                  </a:moveTo>
                  <a:lnTo>
                    <a:pt x="72786" y="0"/>
                  </a:lnTo>
                  <a:cubicBezTo>
                    <a:pt x="17400" y="30996"/>
                    <a:pt x="-10748" y="94936"/>
                    <a:pt x="3796" y="156717"/>
                  </a:cubicBezTo>
                  <a:lnTo>
                    <a:pt x="1589701" y="156717"/>
                  </a:lnTo>
                  <a:cubicBezTo>
                    <a:pt x="1604245" y="94936"/>
                    <a:pt x="1576097" y="30996"/>
                    <a:pt x="1520711" y="0"/>
                  </a:cubicBezTo>
                  <a:close/>
                </a:path>
              </a:pathLst>
            </a:custGeom>
            <a:solidFill>
              <a:srgbClr val="F8E6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p64"/>
            <p:cNvSpPr/>
            <p:nvPr/>
          </p:nvSpPr>
          <p:spPr>
            <a:xfrm>
              <a:off x="1589509" y="2701788"/>
              <a:ext cx="1467515" cy="954778"/>
            </a:xfrm>
            <a:custGeom>
              <a:rect b="b" l="l" r="r" t="t"/>
              <a:pathLst>
                <a:path extrusionOk="0" h="954778" w="1467515">
                  <a:moveTo>
                    <a:pt x="738442" y="0"/>
                  </a:moveTo>
                  <a:lnTo>
                    <a:pt x="729073" y="0"/>
                  </a:lnTo>
                  <a:lnTo>
                    <a:pt x="0" y="0"/>
                  </a:lnTo>
                  <a:lnTo>
                    <a:pt x="172048" y="954779"/>
                  </a:lnTo>
                  <a:lnTo>
                    <a:pt x="703522" y="954779"/>
                  </a:lnTo>
                  <a:lnTo>
                    <a:pt x="763994" y="954779"/>
                  </a:lnTo>
                  <a:lnTo>
                    <a:pt x="1295468" y="954779"/>
                  </a:lnTo>
                  <a:lnTo>
                    <a:pt x="1467515" y="0"/>
                  </a:lnTo>
                  <a:lnTo>
                    <a:pt x="738442" y="0"/>
                  </a:lnTo>
                  <a:close/>
                </a:path>
              </a:pathLst>
            </a:custGeom>
            <a:solidFill>
              <a:srgbClr val="F7E0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3" name="Google Shape;923;p64"/>
            <p:cNvSpPr/>
            <p:nvPr/>
          </p:nvSpPr>
          <p:spPr>
            <a:xfrm>
              <a:off x="1730043" y="3477705"/>
              <a:ext cx="1186447" cy="178861"/>
            </a:xfrm>
            <a:custGeom>
              <a:rect b="b" l="l" r="r" t="t"/>
              <a:pathLst>
                <a:path extrusionOk="0" h="178861" w="1186447">
                  <a:moveTo>
                    <a:pt x="562988" y="178861"/>
                  </a:moveTo>
                  <a:lnTo>
                    <a:pt x="623460" y="178861"/>
                  </a:lnTo>
                  <a:lnTo>
                    <a:pt x="1154934" y="178861"/>
                  </a:lnTo>
                  <a:lnTo>
                    <a:pt x="1186447" y="0"/>
                  </a:lnTo>
                  <a:lnTo>
                    <a:pt x="0" y="0"/>
                  </a:lnTo>
                  <a:lnTo>
                    <a:pt x="31514" y="178861"/>
                  </a:lnTo>
                  <a:lnTo>
                    <a:pt x="562988" y="178861"/>
                  </a:lnTo>
                  <a:close/>
                </a:path>
              </a:pathLst>
            </a:custGeom>
            <a:solidFill>
              <a:srgbClr val="F7D48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4" name="Google Shape;924;p64"/>
            <p:cNvSpPr/>
            <p:nvPr/>
          </p:nvSpPr>
          <p:spPr>
            <a:xfrm>
              <a:off x="1882501" y="2937714"/>
              <a:ext cx="881531" cy="367943"/>
            </a:xfrm>
            <a:custGeom>
              <a:rect b="b" l="l" r="r" t="t"/>
              <a:pathLst>
                <a:path extrusionOk="0" h="367943" w="881531">
                  <a:moveTo>
                    <a:pt x="881531" y="183972"/>
                  </a:moveTo>
                  <a:cubicBezTo>
                    <a:pt x="881531" y="285326"/>
                    <a:pt x="683932" y="367943"/>
                    <a:pt x="441191" y="367943"/>
                  </a:cubicBezTo>
                  <a:cubicBezTo>
                    <a:pt x="198451" y="367943"/>
                    <a:pt x="0" y="282771"/>
                    <a:pt x="0" y="183972"/>
                  </a:cubicBezTo>
                  <a:cubicBezTo>
                    <a:pt x="0" y="85172"/>
                    <a:pt x="197599" y="0"/>
                    <a:pt x="441191" y="0"/>
                  </a:cubicBezTo>
                  <a:cubicBezTo>
                    <a:pt x="684784" y="0"/>
                    <a:pt x="881531" y="82617"/>
                    <a:pt x="881531" y="183972"/>
                  </a:cubicBezTo>
                  <a:close/>
                </a:path>
              </a:pathLst>
            </a:custGeom>
            <a:solidFill>
              <a:srgbClr val="FAEBB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p64"/>
            <p:cNvSpPr/>
            <p:nvPr/>
          </p:nvSpPr>
          <p:spPr>
            <a:xfrm>
              <a:off x="4941031" y="3021183"/>
              <a:ext cx="2314977" cy="1286098"/>
            </a:xfrm>
            <a:custGeom>
              <a:rect b="b" l="l" r="r" t="t"/>
              <a:pathLst>
                <a:path extrusionOk="0" h="1286098" w="2314977">
                  <a:moveTo>
                    <a:pt x="118389" y="0"/>
                  </a:moveTo>
                  <a:lnTo>
                    <a:pt x="2314978" y="338985"/>
                  </a:lnTo>
                  <a:lnTo>
                    <a:pt x="2111416" y="1286098"/>
                  </a:lnTo>
                  <a:lnTo>
                    <a:pt x="0" y="905379"/>
                  </a:lnTo>
                  <a:lnTo>
                    <a:pt x="118389" y="0"/>
                  </a:lnTo>
                  <a:close/>
                </a:path>
              </a:pathLst>
            </a:custGeom>
            <a:solidFill>
              <a:srgbClr val="EC8F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6" name="Google Shape;926;p64"/>
            <p:cNvSpPr/>
            <p:nvPr/>
          </p:nvSpPr>
          <p:spPr>
            <a:xfrm>
              <a:off x="5066234" y="3155755"/>
              <a:ext cx="2064571" cy="1016954"/>
            </a:xfrm>
            <a:custGeom>
              <a:rect b="b" l="l" r="r" t="t"/>
              <a:pathLst>
                <a:path extrusionOk="0" h="1016954" w="2064571">
                  <a:moveTo>
                    <a:pt x="80914" y="0"/>
                  </a:moveTo>
                  <a:lnTo>
                    <a:pt x="2064572" y="304916"/>
                  </a:lnTo>
                  <a:lnTo>
                    <a:pt x="1898486" y="1016954"/>
                  </a:lnTo>
                  <a:lnTo>
                    <a:pt x="0" y="670304"/>
                  </a:lnTo>
                  <a:lnTo>
                    <a:pt x="80914" y="0"/>
                  </a:lnTo>
                  <a:close/>
                </a:path>
              </a:pathLst>
            </a:custGeom>
            <a:solidFill>
              <a:srgbClr val="F4AAA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7" name="Google Shape;927;p64"/>
            <p:cNvSpPr/>
            <p:nvPr/>
          </p:nvSpPr>
          <p:spPr>
            <a:xfrm>
              <a:off x="5173551" y="3251999"/>
              <a:ext cx="1849937" cy="824465"/>
            </a:xfrm>
            <a:custGeom>
              <a:rect b="b" l="l" r="r" t="t"/>
              <a:pathLst>
                <a:path extrusionOk="0" h="824465" w="1849937">
                  <a:moveTo>
                    <a:pt x="54510" y="0"/>
                  </a:moveTo>
                  <a:lnTo>
                    <a:pt x="1849938" y="274254"/>
                  </a:lnTo>
                  <a:lnTo>
                    <a:pt x="1710255" y="824466"/>
                  </a:lnTo>
                  <a:lnTo>
                    <a:pt x="0" y="508477"/>
                  </a:lnTo>
                  <a:lnTo>
                    <a:pt x="54510" y="0"/>
                  </a:lnTo>
                  <a:close/>
                </a:path>
              </a:pathLst>
            </a:custGeom>
            <a:solidFill>
              <a:srgbClr val="EC8F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p64"/>
            <p:cNvSpPr/>
            <p:nvPr/>
          </p:nvSpPr>
          <p:spPr>
            <a:xfrm>
              <a:off x="2175493" y="5375338"/>
              <a:ext cx="1117457" cy="488887"/>
            </a:xfrm>
            <a:custGeom>
              <a:rect b="b" l="l" r="r" t="t"/>
              <a:pathLst>
                <a:path extrusionOk="0" h="488887" w="1117457">
                  <a:moveTo>
                    <a:pt x="0" y="0"/>
                  </a:moveTo>
                  <a:lnTo>
                    <a:pt x="1117458" y="0"/>
                  </a:lnTo>
                  <a:lnTo>
                    <a:pt x="1117458" y="488888"/>
                  </a:lnTo>
                  <a:lnTo>
                    <a:pt x="0" y="488888"/>
                  </a:lnTo>
                  <a:close/>
                </a:path>
              </a:pathLst>
            </a:custGeom>
            <a:solidFill>
              <a:srgbClr val="E7F4F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9" name="Google Shape;929;p64"/>
            <p:cNvSpPr/>
            <p:nvPr/>
          </p:nvSpPr>
          <p:spPr>
            <a:xfrm>
              <a:off x="2317730" y="5482655"/>
              <a:ext cx="521253" cy="275105"/>
            </a:xfrm>
            <a:custGeom>
              <a:rect b="b" l="l" r="r" t="t"/>
              <a:pathLst>
                <a:path extrusionOk="0" h="275105" w="521253">
                  <a:moveTo>
                    <a:pt x="0" y="0"/>
                  </a:moveTo>
                  <a:lnTo>
                    <a:pt x="521253" y="0"/>
                  </a:lnTo>
                  <a:lnTo>
                    <a:pt x="521253" y="275106"/>
                  </a:lnTo>
                  <a:lnTo>
                    <a:pt x="0" y="275106"/>
                  </a:lnTo>
                  <a:close/>
                </a:path>
              </a:pathLst>
            </a:custGeom>
            <a:solidFill>
              <a:srgbClr val="A7AEA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0" name="Google Shape;930;p64"/>
            <p:cNvSpPr/>
            <p:nvPr/>
          </p:nvSpPr>
          <p:spPr>
            <a:xfrm>
              <a:off x="2932673" y="5604451"/>
              <a:ext cx="165233" cy="153309"/>
            </a:xfrm>
            <a:custGeom>
              <a:rect b="b" l="l" r="r" t="t"/>
              <a:pathLst>
                <a:path extrusionOk="0" h="153309" w="165233">
                  <a:moveTo>
                    <a:pt x="0" y="0"/>
                  </a:moveTo>
                  <a:lnTo>
                    <a:pt x="165234" y="0"/>
                  </a:lnTo>
                  <a:lnTo>
                    <a:pt x="165234" y="153310"/>
                  </a:lnTo>
                  <a:lnTo>
                    <a:pt x="0" y="153310"/>
                  </a:lnTo>
                  <a:close/>
                </a:path>
              </a:pathLst>
            </a:custGeom>
            <a:solidFill>
              <a:srgbClr val="A7AEA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31" name="Google Shape;931;p64"/>
          <p:cNvSpPr txBox="1"/>
          <p:nvPr/>
        </p:nvSpPr>
        <p:spPr>
          <a:xfrm>
            <a:off x="5160968" y="3181804"/>
            <a:ext cx="1444637" cy="1887529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66"/>
              <a:buFont typeface="Arial"/>
              <a:buNone/>
            </a:pPr>
            <a:r>
              <a:rPr b="1" i="0" lang="ru-RU" sz="1066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endParaRPr b="1" i="0" sz="1066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2" name="Google Shape;932;p64"/>
          <p:cNvSpPr txBox="1"/>
          <p:nvPr/>
        </p:nvSpPr>
        <p:spPr>
          <a:xfrm>
            <a:off x="7026633" y="3181804"/>
            <a:ext cx="1444637" cy="1887529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666"/>
              <a:buFont typeface="Arial"/>
              <a:buNone/>
            </a:pPr>
            <a:r>
              <a:rPr b="1" i="0" lang="ru-RU" sz="10666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endParaRPr b="1" i="0" sz="1066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7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p65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939" name="Google Shape;939;p65"/>
          <p:cNvPicPr preferRelativeResize="0"/>
          <p:nvPr/>
        </p:nvPicPr>
        <p:blipFill rotWithShape="1">
          <a:blip r:embed="rId3">
            <a:alphaModFix/>
          </a:blip>
          <a:srcRect b="3241" l="1947" r="16979" t="3241"/>
          <a:stretch/>
        </p:blipFill>
        <p:spPr>
          <a:xfrm>
            <a:off x="279402" y="222252"/>
            <a:ext cx="11633199" cy="6413499"/>
          </a:xfrm>
          <a:custGeom>
            <a:rect b="b" l="l" r="r" t="t"/>
            <a:pathLst>
              <a:path extrusionOk="0" h="6413499" w="11633199">
                <a:moveTo>
                  <a:pt x="407065" y="0"/>
                </a:moveTo>
                <a:lnTo>
                  <a:pt x="11226134" y="0"/>
                </a:lnTo>
                <a:cubicBezTo>
                  <a:pt x="11450950" y="0"/>
                  <a:pt x="11633199" y="182249"/>
                  <a:pt x="11633199" y="407065"/>
                </a:cubicBezTo>
                <a:lnTo>
                  <a:pt x="11633199" y="6006434"/>
                </a:lnTo>
                <a:cubicBezTo>
                  <a:pt x="11633199" y="6231250"/>
                  <a:pt x="11450950" y="6413499"/>
                  <a:pt x="11226134" y="6413499"/>
                </a:cubicBezTo>
                <a:lnTo>
                  <a:pt x="407065" y="6413499"/>
                </a:lnTo>
                <a:cubicBezTo>
                  <a:pt x="182249" y="6413499"/>
                  <a:pt x="0" y="6231250"/>
                  <a:pt x="0" y="6006434"/>
                </a:cubicBezTo>
                <a:lnTo>
                  <a:pt x="0" y="407065"/>
                </a:lnTo>
                <a:cubicBezTo>
                  <a:pt x="0" y="182249"/>
                  <a:pt x="182249" y="0"/>
                  <a:pt x="407065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3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p66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945" name="Google Shape;945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33777" y="313567"/>
            <a:ext cx="1489633" cy="232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46" name="Google Shape;946;p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9667" y="964683"/>
            <a:ext cx="4934967" cy="4928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47" name="Google Shape;947;p6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23067" y="964700"/>
            <a:ext cx="4687155" cy="567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2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Google Shape;953;p67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954" name="Google Shape;954;p67"/>
          <p:cNvCxnSpPr/>
          <p:nvPr/>
        </p:nvCxnSpPr>
        <p:spPr>
          <a:xfrm flipH="1">
            <a:off x="3733800" y="0"/>
            <a:ext cx="2808288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55" name="Google Shape;955;p67"/>
          <p:cNvCxnSpPr/>
          <p:nvPr/>
        </p:nvCxnSpPr>
        <p:spPr>
          <a:xfrm flipH="1">
            <a:off x="2437209" y="-642"/>
            <a:ext cx="2808288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56" name="Google Shape;956;p67"/>
          <p:cNvCxnSpPr/>
          <p:nvPr/>
        </p:nvCxnSpPr>
        <p:spPr>
          <a:xfrm>
            <a:off x="0" y="5589588"/>
            <a:ext cx="12192000" cy="0"/>
          </a:xfrm>
          <a:prstGeom prst="straightConnector1">
            <a:avLst/>
          </a:prstGeom>
          <a:noFill/>
          <a:ln cap="rnd" cmpd="sng" w="3810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57" name="Google Shape;957;p67"/>
          <p:cNvCxnSpPr/>
          <p:nvPr/>
        </p:nvCxnSpPr>
        <p:spPr>
          <a:xfrm>
            <a:off x="0" y="3429000"/>
            <a:ext cx="12192000" cy="0"/>
          </a:xfrm>
          <a:prstGeom prst="straightConnector1">
            <a:avLst/>
          </a:prstGeom>
          <a:noFill/>
          <a:ln cap="rnd" cmpd="sng" w="3810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58" name="Google Shape;958;p67"/>
          <p:cNvCxnSpPr/>
          <p:nvPr/>
        </p:nvCxnSpPr>
        <p:spPr>
          <a:xfrm>
            <a:off x="0" y="4437063"/>
            <a:ext cx="12192000" cy="0"/>
          </a:xfrm>
          <a:prstGeom prst="straightConnector1">
            <a:avLst/>
          </a:prstGeom>
          <a:noFill/>
          <a:ln cap="rnd" cmpd="sng" w="28575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959" name="Google Shape;959;p67"/>
          <p:cNvCxnSpPr/>
          <p:nvPr/>
        </p:nvCxnSpPr>
        <p:spPr>
          <a:xfrm flipH="1">
            <a:off x="5880100" y="0"/>
            <a:ext cx="2808288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60" name="Google Shape;960;p67"/>
          <p:cNvCxnSpPr/>
          <p:nvPr/>
        </p:nvCxnSpPr>
        <p:spPr>
          <a:xfrm flipH="1">
            <a:off x="7175500" y="0"/>
            <a:ext cx="2808288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61" name="Google Shape;961;p67"/>
          <p:cNvCxnSpPr/>
          <p:nvPr/>
        </p:nvCxnSpPr>
        <p:spPr>
          <a:xfrm flipH="1">
            <a:off x="3230690" y="1099126"/>
            <a:ext cx="1617526" cy="4035856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62" name="Google Shape;962;p67"/>
          <p:cNvCxnSpPr/>
          <p:nvPr/>
        </p:nvCxnSpPr>
        <p:spPr>
          <a:xfrm flipH="1">
            <a:off x="2163857" y="1916832"/>
            <a:ext cx="2376262" cy="3242406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63" name="Google Shape;963;p67"/>
          <p:cNvSpPr/>
          <p:nvPr/>
        </p:nvSpPr>
        <p:spPr>
          <a:xfrm rot="-9455066">
            <a:off x="1688940" y="3066030"/>
            <a:ext cx="864096" cy="2571750"/>
          </a:xfrm>
          <a:prstGeom prst="arc">
            <a:avLst>
              <a:gd fmla="val 14602755" name="adj1"/>
              <a:gd fmla="val 17822044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" name="Google Shape;964;p67"/>
          <p:cNvSpPr/>
          <p:nvPr/>
        </p:nvSpPr>
        <p:spPr>
          <a:xfrm>
            <a:off x="1324445" y="4755753"/>
            <a:ext cx="315516" cy="315516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5" name="Google Shape;965;p67"/>
          <p:cNvCxnSpPr/>
          <p:nvPr/>
        </p:nvCxnSpPr>
        <p:spPr>
          <a:xfrm flipH="1">
            <a:off x="6962258" y="3429000"/>
            <a:ext cx="727230" cy="1825253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66" name="Google Shape;966;p67"/>
          <p:cNvSpPr/>
          <p:nvPr/>
        </p:nvSpPr>
        <p:spPr>
          <a:xfrm flipH="1" rot="-9045071">
            <a:off x="7284066" y="3118918"/>
            <a:ext cx="864096" cy="2571750"/>
          </a:xfrm>
          <a:prstGeom prst="arc">
            <a:avLst>
              <a:gd fmla="val 15508203" name="adj1"/>
              <a:gd fmla="val 1630187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7" name="Google Shape;967;p67"/>
          <p:cNvCxnSpPr/>
          <p:nvPr/>
        </p:nvCxnSpPr>
        <p:spPr>
          <a:xfrm flipH="1">
            <a:off x="6395573" y="3890778"/>
            <a:ext cx="1100352" cy="1258654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68" name="Google Shape;968;p67"/>
          <p:cNvSpPr/>
          <p:nvPr/>
        </p:nvSpPr>
        <p:spPr>
          <a:xfrm rot="-9455066">
            <a:off x="5915055" y="3055750"/>
            <a:ext cx="864096" cy="2571750"/>
          </a:xfrm>
          <a:prstGeom prst="arc">
            <a:avLst>
              <a:gd fmla="val 14602755" name="adj1"/>
              <a:gd fmla="val 17822044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9" name="Google Shape;969;p67"/>
          <p:cNvSpPr/>
          <p:nvPr/>
        </p:nvSpPr>
        <p:spPr>
          <a:xfrm>
            <a:off x="5547914" y="4855568"/>
            <a:ext cx="315516" cy="315516"/>
          </a:xfrm>
          <a:prstGeom prst="ellipse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0" name="Google Shape;970;p67"/>
          <p:cNvCxnSpPr>
            <a:endCxn id="966" idx="2"/>
          </p:cNvCxnSpPr>
          <p:nvPr/>
        </p:nvCxnSpPr>
        <p:spPr>
          <a:xfrm flipH="1">
            <a:off x="8194369" y="3412055"/>
            <a:ext cx="398100" cy="101010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71" name="Google Shape;971;p67"/>
          <p:cNvCxnSpPr/>
          <p:nvPr/>
        </p:nvCxnSpPr>
        <p:spPr>
          <a:xfrm flipH="1">
            <a:off x="7830754" y="3471532"/>
            <a:ext cx="727230" cy="1825253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72" name="Google Shape;972;p67"/>
          <p:cNvSpPr/>
          <p:nvPr/>
        </p:nvSpPr>
        <p:spPr>
          <a:xfrm flipH="1" rot="-9045071">
            <a:off x="8131390" y="3161450"/>
            <a:ext cx="864096" cy="2571750"/>
          </a:xfrm>
          <a:prstGeom prst="arc">
            <a:avLst>
              <a:gd fmla="val 15508203" name="adj1"/>
              <a:gd fmla="val 1630187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3" name="Google Shape;973;p67"/>
          <p:cNvCxnSpPr/>
          <p:nvPr/>
        </p:nvCxnSpPr>
        <p:spPr>
          <a:xfrm flipH="1">
            <a:off x="8708901" y="4890160"/>
            <a:ext cx="373856" cy="431006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cxnSp>
        <p:nvCxnSpPr>
          <p:cNvPr id="974" name="Google Shape;974;p67"/>
          <p:cNvCxnSpPr/>
          <p:nvPr/>
        </p:nvCxnSpPr>
        <p:spPr>
          <a:xfrm flipH="1" rot="10800000">
            <a:off x="8307350" y="3985693"/>
            <a:ext cx="311944" cy="8382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cxnSp>
        <p:nvCxnSpPr>
          <p:cNvPr id="975" name="Google Shape;975;p67"/>
          <p:cNvCxnSpPr/>
          <p:nvPr/>
        </p:nvCxnSpPr>
        <p:spPr>
          <a:xfrm flipH="1">
            <a:off x="6831311" y="3825613"/>
            <a:ext cx="361950" cy="384572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sp>
        <p:nvSpPr>
          <p:cNvPr id="976" name="Google Shape;976;p67"/>
          <p:cNvSpPr/>
          <p:nvPr/>
        </p:nvSpPr>
        <p:spPr>
          <a:xfrm rot="-10251151">
            <a:off x="5541528" y="4490036"/>
            <a:ext cx="740569" cy="751284"/>
          </a:xfrm>
          <a:prstGeom prst="arc">
            <a:avLst>
              <a:gd fmla="val 11801886" name="adj1"/>
              <a:gd fmla="val 15682568" name="adj2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7" name="Google Shape;977;p67"/>
          <p:cNvSpPr/>
          <p:nvPr/>
        </p:nvSpPr>
        <p:spPr>
          <a:xfrm rot="10800000">
            <a:off x="6408405" y="3060169"/>
            <a:ext cx="1538288" cy="2045494"/>
          </a:xfrm>
          <a:prstGeom prst="arc">
            <a:avLst>
              <a:gd fmla="val 11801886" name="adj1"/>
              <a:gd fmla="val 15682568" name="adj2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8" name="Google Shape;978;p67"/>
          <p:cNvCxnSpPr/>
          <p:nvPr/>
        </p:nvCxnSpPr>
        <p:spPr>
          <a:xfrm flipH="1">
            <a:off x="4380040" y="1088582"/>
            <a:ext cx="1666635" cy="4183032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79" name="Google Shape;979;p67"/>
          <p:cNvSpPr/>
          <p:nvPr/>
        </p:nvSpPr>
        <p:spPr>
          <a:xfrm flipH="1" rot="-9045071">
            <a:off x="4680677" y="3136279"/>
            <a:ext cx="864096" cy="2571750"/>
          </a:xfrm>
          <a:prstGeom prst="arc">
            <a:avLst>
              <a:gd fmla="val 15508203" name="adj1"/>
              <a:gd fmla="val 19658678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0" name="Google Shape;980;p67"/>
          <p:cNvCxnSpPr/>
          <p:nvPr/>
        </p:nvCxnSpPr>
        <p:spPr>
          <a:xfrm flipH="1">
            <a:off x="4990111" y="5164814"/>
            <a:ext cx="415528" cy="336947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cxnSp>
        <p:nvCxnSpPr>
          <p:cNvPr id="981" name="Google Shape;981;p67"/>
          <p:cNvCxnSpPr/>
          <p:nvPr/>
        </p:nvCxnSpPr>
        <p:spPr>
          <a:xfrm flipH="1" rot="10800000">
            <a:off x="5199552" y="1999337"/>
            <a:ext cx="737136" cy="1983513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cxnSp>
        <p:nvCxnSpPr>
          <p:cNvPr id="982" name="Google Shape;982;p67"/>
          <p:cNvCxnSpPr/>
          <p:nvPr/>
        </p:nvCxnSpPr>
        <p:spPr>
          <a:xfrm flipH="1" rot="10800000">
            <a:off x="4307657" y="1842067"/>
            <a:ext cx="479268" cy="1282908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sp>
        <p:nvSpPr>
          <p:cNvPr id="983" name="Google Shape;983;p67"/>
          <p:cNvSpPr/>
          <p:nvPr/>
        </p:nvSpPr>
        <p:spPr>
          <a:xfrm rot="-10251151">
            <a:off x="1341093" y="4514190"/>
            <a:ext cx="740569" cy="750094"/>
          </a:xfrm>
          <a:prstGeom prst="arc">
            <a:avLst>
              <a:gd fmla="val 11801886" name="adj1"/>
              <a:gd fmla="val 15682568" name="adj2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4" name="Google Shape;984;p67"/>
          <p:cNvSpPr/>
          <p:nvPr/>
        </p:nvSpPr>
        <p:spPr>
          <a:xfrm rot="8977209">
            <a:off x="3384300" y="1449842"/>
            <a:ext cx="958657" cy="750094"/>
          </a:xfrm>
          <a:prstGeom prst="arc">
            <a:avLst>
              <a:gd fmla="val 11801886" name="adj1"/>
              <a:gd fmla="val 15682568" name="adj2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5" name="Google Shape;985;p67"/>
          <p:cNvSpPr/>
          <p:nvPr/>
        </p:nvSpPr>
        <p:spPr>
          <a:xfrm rot="10800000">
            <a:off x="2962601" y="2809367"/>
            <a:ext cx="1538288" cy="2045494"/>
          </a:xfrm>
          <a:prstGeom prst="arc">
            <a:avLst>
              <a:gd fmla="val 11801886" name="adj1"/>
              <a:gd fmla="val 15682568" name="adj2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6" name="Google Shape;986;p67"/>
          <p:cNvSpPr/>
          <p:nvPr/>
        </p:nvSpPr>
        <p:spPr>
          <a:xfrm flipH="1" rot="-8912388">
            <a:off x="3530213" y="3136280"/>
            <a:ext cx="864096" cy="2571750"/>
          </a:xfrm>
          <a:prstGeom prst="arc">
            <a:avLst>
              <a:gd fmla="val 15508203" name="adj1"/>
              <a:gd fmla="val 1630187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7" name="Google Shape;987;p67"/>
          <p:cNvCxnSpPr/>
          <p:nvPr/>
        </p:nvCxnSpPr>
        <p:spPr>
          <a:xfrm flipH="1">
            <a:off x="3192007" y="5070844"/>
            <a:ext cx="68146" cy="19264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88" name="Google Shape;988;p67"/>
          <p:cNvCxnSpPr/>
          <p:nvPr/>
        </p:nvCxnSpPr>
        <p:spPr>
          <a:xfrm flipH="1">
            <a:off x="4359690" y="2758332"/>
            <a:ext cx="1028148" cy="183537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89" name="Google Shape;989;p67"/>
          <p:cNvSpPr/>
          <p:nvPr/>
        </p:nvSpPr>
        <p:spPr>
          <a:xfrm>
            <a:off x="0" y="0"/>
            <a:ext cx="12192000" cy="6858000"/>
          </a:xfrm>
          <a:custGeom>
            <a:rect b="b" l="l" r="r" t="t"/>
            <a:pathLst>
              <a:path extrusionOk="0" h="6858000" w="12192000">
                <a:moveTo>
                  <a:pt x="686466" y="222251"/>
                </a:moveTo>
                <a:cubicBezTo>
                  <a:pt x="461650" y="222251"/>
                  <a:pt x="279401" y="404500"/>
                  <a:pt x="279401" y="629316"/>
                </a:cubicBezTo>
                <a:lnTo>
                  <a:pt x="279401" y="6228685"/>
                </a:lnTo>
                <a:cubicBezTo>
                  <a:pt x="279401" y="6453501"/>
                  <a:pt x="461650" y="6635750"/>
                  <a:pt x="686466" y="6635750"/>
                </a:cubicBezTo>
                <a:lnTo>
                  <a:pt x="11505535" y="6635750"/>
                </a:lnTo>
                <a:cubicBezTo>
                  <a:pt x="11730351" y="6635750"/>
                  <a:pt x="11912600" y="6453501"/>
                  <a:pt x="11912600" y="6228685"/>
                </a:cubicBezTo>
                <a:lnTo>
                  <a:pt x="11912600" y="629316"/>
                </a:lnTo>
                <a:cubicBezTo>
                  <a:pt x="11912600" y="404500"/>
                  <a:pt x="11730351" y="222251"/>
                  <a:pt x="11505535" y="222251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CAF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g2562b025957_0_0"/>
          <p:cNvSpPr txBox="1"/>
          <p:nvPr>
            <p:ph idx="12" type="sldNum"/>
          </p:nvPr>
        </p:nvSpPr>
        <p:spPr>
          <a:xfrm>
            <a:off x="8738235" y="593292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996" name="Google Shape;996;g2562b025957_0_0"/>
          <p:cNvCxnSpPr/>
          <p:nvPr/>
        </p:nvCxnSpPr>
        <p:spPr>
          <a:xfrm flipH="1">
            <a:off x="3733788" y="0"/>
            <a:ext cx="2808300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97" name="Google Shape;997;g2562b025957_0_0"/>
          <p:cNvCxnSpPr/>
          <p:nvPr/>
        </p:nvCxnSpPr>
        <p:spPr>
          <a:xfrm flipH="1">
            <a:off x="2437197" y="-642"/>
            <a:ext cx="2808300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98" name="Google Shape;998;g2562b025957_0_0"/>
          <p:cNvCxnSpPr/>
          <p:nvPr/>
        </p:nvCxnSpPr>
        <p:spPr>
          <a:xfrm>
            <a:off x="0" y="5589588"/>
            <a:ext cx="12192000" cy="0"/>
          </a:xfrm>
          <a:prstGeom prst="straightConnector1">
            <a:avLst/>
          </a:prstGeom>
          <a:noFill/>
          <a:ln cap="rnd" cmpd="sng" w="3810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99" name="Google Shape;999;g2562b025957_0_0"/>
          <p:cNvCxnSpPr/>
          <p:nvPr/>
        </p:nvCxnSpPr>
        <p:spPr>
          <a:xfrm>
            <a:off x="0" y="3429000"/>
            <a:ext cx="12192000" cy="0"/>
          </a:xfrm>
          <a:prstGeom prst="straightConnector1">
            <a:avLst/>
          </a:prstGeom>
          <a:noFill/>
          <a:ln cap="rnd" cmpd="sng" w="3810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0" name="Google Shape;1000;g2562b025957_0_0"/>
          <p:cNvCxnSpPr/>
          <p:nvPr/>
        </p:nvCxnSpPr>
        <p:spPr>
          <a:xfrm>
            <a:off x="0" y="4437063"/>
            <a:ext cx="12192000" cy="0"/>
          </a:xfrm>
          <a:prstGeom prst="straightConnector1">
            <a:avLst/>
          </a:prstGeom>
          <a:noFill/>
          <a:ln cap="rnd" cmpd="sng" w="28575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001" name="Google Shape;1001;g2562b025957_0_0"/>
          <p:cNvCxnSpPr/>
          <p:nvPr/>
        </p:nvCxnSpPr>
        <p:spPr>
          <a:xfrm flipH="1">
            <a:off x="5880088" y="0"/>
            <a:ext cx="2808300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2" name="Google Shape;1002;g2562b025957_0_0"/>
          <p:cNvCxnSpPr/>
          <p:nvPr/>
        </p:nvCxnSpPr>
        <p:spPr>
          <a:xfrm flipH="1">
            <a:off x="7175488" y="0"/>
            <a:ext cx="2808300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3" name="Google Shape;1003;g2562b025957_0_0"/>
          <p:cNvCxnSpPr/>
          <p:nvPr/>
        </p:nvCxnSpPr>
        <p:spPr>
          <a:xfrm flipH="1">
            <a:off x="3230616" y="1099126"/>
            <a:ext cx="1617600" cy="403590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4" name="Google Shape;1004;g2562b025957_0_0"/>
          <p:cNvCxnSpPr/>
          <p:nvPr/>
        </p:nvCxnSpPr>
        <p:spPr>
          <a:xfrm flipH="1">
            <a:off x="2163819" y="1916832"/>
            <a:ext cx="2376300" cy="324240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05" name="Google Shape;1005;g2562b025957_0_0"/>
          <p:cNvSpPr/>
          <p:nvPr/>
        </p:nvSpPr>
        <p:spPr>
          <a:xfrm rot="-9455569">
            <a:off x="1688887" y="3066010"/>
            <a:ext cx="864144" cy="2571824"/>
          </a:xfrm>
          <a:prstGeom prst="arc">
            <a:avLst>
              <a:gd fmla="val 14602755" name="adj1"/>
              <a:gd fmla="val 17822044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6" name="Google Shape;1006;g2562b025957_0_0"/>
          <p:cNvSpPr/>
          <p:nvPr/>
        </p:nvSpPr>
        <p:spPr>
          <a:xfrm>
            <a:off x="1324445" y="4755753"/>
            <a:ext cx="315600" cy="3156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7" name="Google Shape;1007;g2562b025957_0_0"/>
          <p:cNvCxnSpPr/>
          <p:nvPr/>
        </p:nvCxnSpPr>
        <p:spPr>
          <a:xfrm flipH="1">
            <a:off x="4380175" y="1088582"/>
            <a:ext cx="1666500" cy="418290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08" name="Google Shape;1008;g2562b025957_0_0"/>
          <p:cNvSpPr/>
          <p:nvPr/>
        </p:nvSpPr>
        <p:spPr>
          <a:xfrm flipH="1" rot="-9045362">
            <a:off x="4680767" y="3136072"/>
            <a:ext cx="864022" cy="2571931"/>
          </a:xfrm>
          <a:prstGeom prst="arc">
            <a:avLst>
              <a:gd fmla="val 15508203" name="adj1"/>
              <a:gd fmla="val 19658678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9" name="Google Shape;1009;g2562b025957_0_0"/>
          <p:cNvCxnSpPr/>
          <p:nvPr/>
        </p:nvCxnSpPr>
        <p:spPr>
          <a:xfrm flipH="1">
            <a:off x="4990139" y="5164814"/>
            <a:ext cx="415500" cy="3369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cxnSp>
        <p:nvCxnSpPr>
          <p:cNvPr id="1010" name="Google Shape;1010;g2562b025957_0_0"/>
          <p:cNvCxnSpPr/>
          <p:nvPr/>
        </p:nvCxnSpPr>
        <p:spPr>
          <a:xfrm flipH="1" rot="10800000">
            <a:off x="5199552" y="1999250"/>
            <a:ext cx="737100" cy="19836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cxnSp>
        <p:nvCxnSpPr>
          <p:cNvPr id="1011" name="Google Shape;1011;g2562b025957_0_0"/>
          <p:cNvCxnSpPr/>
          <p:nvPr/>
        </p:nvCxnSpPr>
        <p:spPr>
          <a:xfrm flipH="1" rot="10800000">
            <a:off x="4307657" y="1842175"/>
            <a:ext cx="479400" cy="12828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sp>
        <p:nvSpPr>
          <p:cNvPr id="1012" name="Google Shape;1012;g2562b025957_0_0"/>
          <p:cNvSpPr/>
          <p:nvPr/>
        </p:nvSpPr>
        <p:spPr>
          <a:xfrm rot="-10251723">
            <a:off x="1341080" y="4514124"/>
            <a:ext cx="740498" cy="750214"/>
          </a:xfrm>
          <a:prstGeom prst="arc">
            <a:avLst>
              <a:gd fmla="val 11801886" name="adj1"/>
              <a:gd fmla="val 15682568" name="adj2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3" name="Google Shape;1013;g2562b025957_0_0"/>
          <p:cNvSpPr/>
          <p:nvPr/>
        </p:nvSpPr>
        <p:spPr>
          <a:xfrm rot="8977412">
            <a:off x="3384309" y="1449868"/>
            <a:ext cx="958710" cy="750021"/>
          </a:xfrm>
          <a:prstGeom prst="arc">
            <a:avLst>
              <a:gd fmla="val 11801886" name="adj1"/>
              <a:gd fmla="val 15682568" name="adj2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4" name="Google Shape;1014;g2562b025957_0_0"/>
          <p:cNvSpPr/>
          <p:nvPr/>
        </p:nvSpPr>
        <p:spPr>
          <a:xfrm rot="10800000">
            <a:off x="2962489" y="2809461"/>
            <a:ext cx="1538400" cy="2045400"/>
          </a:xfrm>
          <a:prstGeom prst="arc">
            <a:avLst>
              <a:gd fmla="val 11801886" name="adj1"/>
              <a:gd fmla="val 15682568" name="adj2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5" name="Google Shape;1015;g2562b025957_0_0"/>
          <p:cNvSpPr/>
          <p:nvPr/>
        </p:nvSpPr>
        <p:spPr>
          <a:xfrm flipH="1" rot="-8912698">
            <a:off x="3530229" y="3136347"/>
            <a:ext cx="864076" cy="2571650"/>
          </a:xfrm>
          <a:prstGeom prst="arc">
            <a:avLst>
              <a:gd fmla="val 15508203" name="adj1"/>
              <a:gd fmla="val 1630187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6" name="Google Shape;1016;g2562b025957_0_0"/>
          <p:cNvCxnSpPr/>
          <p:nvPr/>
        </p:nvCxnSpPr>
        <p:spPr>
          <a:xfrm flipH="1">
            <a:off x="3192053" y="5070844"/>
            <a:ext cx="68100" cy="19260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17" name="Google Shape;1017;g2562b025957_0_0"/>
          <p:cNvCxnSpPr/>
          <p:nvPr/>
        </p:nvCxnSpPr>
        <p:spPr>
          <a:xfrm flipH="1">
            <a:off x="4359738" y="2758332"/>
            <a:ext cx="1028100" cy="183540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18" name="Google Shape;1018;g2562b025957_0_0"/>
          <p:cNvSpPr/>
          <p:nvPr/>
        </p:nvSpPr>
        <p:spPr>
          <a:xfrm>
            <a:off x="0" y="0"/>
            <a:ext cx="12192000" cy="6858000"/>
          </a:xfrm>
          <a:custGeom>
            <a:rect b="b" l="l" r="r" t="t"/>
            <a:pathLst>
              <a:path extrusionOk="0" h="6858000" w="12192000">
                <a:moveTo>
                  <a:pt x="686466" y="222251"/>
                </a:moveTo>
                <a:cubicBezTo>
                  <a:pt x="461650" y="222251"/>
                  <a:pt x="279401" y="404500"/>
                  <a:pt x="279401" y="629316"/>
                </a:cubicBezTo>
                <a:lnTo>
                  <a:pt x="279401" y="6228685"/>
                </a:lnTo>
                <a:cubicBezTo>
                  <a:pt x="279401" y="6453501"/>
                  <a:pt x="461650" y="6635750"/>
                  <a:pt x="686466" y="6635750"/>
                </a:cubicBezTo>
                <a:lnTo>
                  <a:pt x="11505535" y="6635750"/>
                </a:lnTo>
                <a:cubicBezTo>
                  <a:pt x="11730351" y="6635750"/>
                  <a:pt x="11912600" y="6453501"/>
                  <a:pt x="11912600" y="6228685"/>
                </a:cubicBezTo>
                <a:lnTo>
                  <a:pt x="11912600" y="629316"/>
                </a:lnTo>
                <a:cubicBezTo>
                  <a:pt x="11912600" y="404500"/>
                  <a:pt x="11730351" y="222251"/>
                  <a:pt x="11505535" y="222251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CAF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3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g2562b025957_0_41"/>
          <p:cNvSpPr txBox="1"/>
          <p:nvPr>
            <p:ph idx="12" type="sldNum"/>
          </p:nvPr>
        </p:nvSpPr>
        <p:spPr>
          <a:xfrm>
            <a:off x="8738235" y="593292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025" name="Google Shape;1025;g2562b025957_0_41"/>
          <p:cNvCxnSpPr/>
          <p:nvPr/>
        </p:nvCxnSpPr>
        <p:spPr>
          <a:xfrm flipH="1">
            <a:off x="3733788" y="0"/>
            <a:ext cx="2808300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26" name="Google Shape;1026;g2562b025957_0_41"/>
          <p:cNvCxnSpPr/>
          <p:nvPr/>
        </p:nvCxnSpPr>
        <p:spPr>
          <a:xfrm flipH="1">
            <a:off x="2437197" y="-642"/>
            <a:ext cx="2808300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27" name="Google Shape;1027;g2562b025957_0_41"/>
          <p:cNvCxnSpPr/>
          <p:nvPr/>
        </p:nvCxnSpPr>
        <p:spPr>
          <a:xfrm>
            <a:off x="0" y="5589588"/>
            <a:ext cx="12192000" cy="0"/>
          </a:xfrm>
          <a:prstGeom prst="straightConnector1">
            <a:avLst/>
          </a:prstGeom>
          <a:noFill/>
          <a:ln cap="rnd" cmpd="sng" w="3810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28" name="Google Shape;1028;g2562b025957_0_41"/>
          <p:cNvCxnSpPr/>
          <p:nvPr/>
        </p:nvCxnSpPr>
        <p:spPr>
          <a:xfrm>
            <a:off x="0" y="3429000"/>
            <a:ext cx="12192000" cy="0"/>
          </a:xfrm>
          <a:prstGeom prst="straightConnector1">
            <a:avLst/>
          </a:prstGeom>
          <a:noFill/>
          <a:ln cap="rnd" cmpd="sng" w="38100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29" name="Google Shape;1029;g2562b025957_0_41"/>
          <p:cNvCxnSpPr/>
          <p:nvPr/>
        </p:nvCxnSpPr>
        <p:spPr>
          <a:xfrm>
            <a:off x="0" y="4437063"/>
            <a:ext cx="12192000" cy="0"/>
          </a:xfrm>
          <a:prstGeom prst="straightConnector1">
            <a:avLst/>
          </a:prstGeom>
          <a:noFill/>
          <a:ln cap="rnd" cmpd="sng" w="28575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1030" name="Google Shape;1030;g2562b025957_0_41"/>
          <p:cNvCxnSpPr/>
          <p:nvPr/>
        </p:nvCxnSpPr>
        <p:spPr>
          <a:xfrm flipH="1">
            <a:off x="5880088" y="0"/>
            <a:ext cx="2808300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31" name="Google Shape;1031;g2562b025957_0_41"/>
          <p:cNvCxnSpPr/>
          <p:nvPr/>
        </p:nvCxnSpPr>
        <p:spPr>
          <a:xfrm flipH="1">
            <a:off x="7175488" y="0"/>
            <a:ext cx="2808300" cy="6858000"/>
          </a:xfrm>
          <a:prstGeom prst="straightConnector1">
            <a:avLst/>
          </a:prstGeom>
          <a:noFill/>
          <a:ln cap="flat" cmpd="sng" w="9525">
            <a:solidFill>
              <a:srgbClr val="9999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32" name="Google Shape;1032;g2562b025957_0_41"/>
          <p:cNvCxnSpPr/>
          <p:nvPr/>
        </p:nvCxnSpPr>
        <p:spPr>
          <a:xfrm flipH="1">
            <a:off x="3547363" y="3429000"/>
            <a:ext cx="727200" cy="182520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33" name="Google Shape;1033;g2562b025957_0_41"/>
          <p:cNvSpPr/>
          <p:nvPr/>
        </p:nvSpPr>
        <p:spPr>
          <a:xfrm flipH="1" rot="-9045362">
            <a:off x="3869231" y="3118711"/>
            <a:ext cx="864022" cy="2571931"/>
          </a:xfrm>
          <a:prstGeom prst="arc">
            <a:avLst>
              <a:gd fmla="val 15508203" name="adj1"/>
              <a:gd fmla="val 1630187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4" name="Google Shape;1034;g2562b025957_0_41"/>
          <p:cNvCxnSpPr/>
          <p:nvPr/>
        </p:nvCxnSpPr>
        <p:spPr>
          <a:xfrm flipH="1">
            <a:off x="2980600" y="3890778"/>
            <a:ext cx="1100400" cy="125880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35" name="Google Shape;1035;g2562b025957_0_41"/>
          <p:cNvSpPr/>
          <p:nvPr/>
        </p:nvSpPr>
        <p:spPr>
          <a:xfrm rot="-9455569">
            <a:off x="2500077" y="3055730"/>
            <a:ext cx="864144" cy="2571824"/>
          </a:xfrm>
          <a:prstGeom prst="arc">
            <a:avLst>
              <a:gd fmla="val 14602755" name="adj1"/>
              <a:gd fmla="val 17822044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6" name="Google Shape;1036;g2562b025957_0_41"/>
          <p:cNvSpPr/>
          <p:nvPr/>
        </p:nvSpPr>
        <p:spPr>
          <a:xfrm>
            <a:off x="2132989" y="4855568"/>
            <a:ext cx="315600" cy="315600"/>
          </a:xfrm>
          <a:prstGeom prst="ellipse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7" name="Google Shape;1037;g2562b025957_0_41"/>
          <p:cNvCxnSpPr>
            <a:endCxn id="1033" idx="2"/>
          </p:cNvCxnSpPr>
          <p:nvPr/>
        </p:nvCxnSpPr>
        <p:spPr>
          <a:xfrm flipH="1">
            <a:off x="4779460" y="3411896"/>
            <a:ext cx="398100" cy="101010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38" name="Google Shape;1038;g2562b025957_0_41"/>
          <p:cNvCxnSpPr/>
          <p:nvPr/>
        </p:nvCxnSpPr>
        <p:spPr>
          <a:xfrm flipH="1">
            <a:off x="4415859" y="3471532"/>
            <a:ext cx="727200" cy="1825200"/>
          </a:xfrm>
          <a:prstGeom prst="straightConnector1">
            <a:avLst/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39" name="Google Shape;1039;g2562b025957_0_41"/>
          <p:cNvSpPr/>
          <p:nvPr/>
        </p:nvSpPr>
        <p:spPr>
          <a:xfrm flipH="1" rot="-9045362">
            <a:off x="4716555" y="3161243"/>
            <a:ext cx="864022" cy="2571931"/>
          </a:xfrm>
          <a:prstGeom prst="arc">
            <a:avLst>
              <a:gd fmla="val 15508203" name="adj1"/>
              <a:gd fmla="val 1630187" name="adj2"/>
            </a:avLst>
          </a:prstGeom>
          <a:noFill/>
          <a:ln cap="flat" cmpd="sng" w="1016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0" name="Google Shape;1040;g2562b025957_0_41"/>
          <p:cNvCxnSpPr/>
          <p:nvPr/>
        </p:nvCxnSpPr>
        <p:spPr>
          <a:xfrm flipH="1">
            <a:off x="5294032" y="4890160"/>
            <a:ext cx="373800" cy="4311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cxnSp>
        <p:nvCxnSpPr>
          <p:cNvPr id="1041" name="Google Shape;1041;g2562b025957_0_41"/>
          <p:cNvCxnSpPr/>
          <p:nvPr/>
        </p:nvCxnSpPr>
        <p:spPr>
          <a:xfrm flipH="1" rot="10800000">
            <a:off x="4892425" y="3985693"/>
            <a:ext cx="312000" cy="8382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cxnSp>
        <p:nvCxnSpPr>
          <p:cNvPr id="1042" name="Google Shape;1042;g2562b025957_0_41"/>
          <p:cNvCxnSpPr/>
          <p:nvPr/>
        </p:nvCxnSpPr>
        <p:spPr>
          <a:xfrm flipH="1">
            <a:off x="3416536" y="3825613"/>
            <a:ext cx="361800" cy="3846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</p:cxnSp>
      <p:sp>
        <p:nvSpPr>
          <p:cNvPr id="1043" name="Google Shape;1043;g2562b025957_0_41"/>
          <p:cNvSpPr/>
          <p:nvPr/>
        </p:nvSpPr>
        <p:spPr>
          <a:xfrm rot="-10251723">
            <a:off x="2126646" y="4490234"/>
            <a:ext cx="740498" cy="751150"/>
          </a:xfrm>
          <a:prstGeom prst="arc">
            <a:avLst>
              <a:gd fmla="val 11801886" name="adj1"/>
              <a:gd fmla="val 15682568" name="adj2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" name="Google Shape;1044;g2562b025957_0_41"/>
          <p:cNvSpPr/>
          <p:nvPr/>
        </p:nvSpPr>
        <p:spPr>
          <a:xfrm rot="10800000">
            <a:off x="2993368" y="3060263"/>
            <a:ext cx="1538400" cy="2045400"/>
          </a:xfrm>
          <a:prstGeom prst="arc">
            <a:avLst>
              <a:gd fmla="val 11801886" name="adj1"/>
              <a:gd fmla="val 15682568" name="adj2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stealth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8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Google Shape;1049;p23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50" name="Google Shape;1050;p23"/>
          <p:cNvSpPr txBox="1"/>
          <p:nvPr/>
        </p:nvSpPr>
        <p:spPr>
          <a:xfrm>
            <a:off x="542925" y="1476175"/>
            <a:ext cx="73389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300"/>
              <a:buFont typeface="Arial"/>
              <a:buNone/>
            </a:pPr>
            <a:r>
              <a:rPr b="0" i="0" lang="ru-RU" sz="20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</a:t>
            </a:r>
            <a:r>
              <a:rPr b="0" i="0" lang="ru-RU" sz="20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0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]</a:t>
            </a:r>
            <a:r>
              <a:rPr b="0" i="0" lang="ru-RU" sz="20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[м’]</a:t>
            </a:r>
            <a:endParaRPr b="0" i="0" sz="20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1" name="Google Shape;105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14975" y="561127"/>
            <a:ext cx="2226816" cy="5747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p60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58" name="Google Shape;1058;p60"/>
          <p:cNvSpPr txBox="1"/>
          <p:nvPr/>
        </p:nvSpPr>
        <p:spPr>
          <a:xfrm>
            <a:off x="6817360" y="1175772"/>
            <a:ext cx="3292500" cy="44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_а_а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до_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со_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ли_он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9" name="Google Shape;1059;p60"/>
          <p:cNvGrpSpPr/>
          <p:nvPr/>
        </p:nvGrpSpPr>
        <p:grpSpPr>
          <a:xfrm flipH="1">
            <a:off x="906212" y="2882892"/>
            <a:ext cx="2127586" cy="3797580"/>
            <a:chOff x="873625" y="4829779"/>
            <a:chExt cx="826815" cy="1475802"/>
          </a:xfrm>
        </p:grpSpPr>
        <p:sp>
          <p:nvSpPr>
            <p:cNvPr id="1060" name="Google Shape;1060;p60"/>
            <p:cNvSpPr/>
            <p:nvPr/>
          </p:nvSpPr>
          <p:spPr>
            <a:xfrm>
              <a:off x="901276" y="5404046"/>
              <a:ext cx="79713" cy="66478"/>
            </a:xfrm>
            <a:custGeom>
              <a:rect b="b" l="l" r="r" t="t"/>
              <a:pathLst>
                <a:path extrusionOk="0" h="66478" w="79713">
                  <a:moveTo>
                    <a:pt x="0" y="66478"/>
                  </a:moveTo>
                  <a:cubicBezTo>
                    <a:pt x="0" y="66478"/>
                    <a:pt x="57150" y="-9722"/>
                    <a:pt x="78867" y="1042"/>
                  </a:cubicBezTo>
                  <a:cubicBezTo>
                    <a:pt x="84011" y="3613"/>
                    <a:pt x="63913" y="34474"/>
                    <a:pt x="66770" y="5457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60"/>
            <p:cNvSpPr/>
            <p:nvPr/>
          </p:nvSpPr>
          <p:spPr>
            <a:xfrm>
              <a:off x="873625" y="5450774"/>
              <a:ext cx="188766" cy="339005"/>
            </a:xfrm>
            <a:custGeom>
              <a:rect b="b" l="l" r="r" t="t"/>
              <a:pathLst>
                <a:path extrusionOk="0" h="339005" w="188766">
                  <a:moveTo>
                    <a:pt x="188432" y="328742"/>
                  </a:moveTo>
                  <a:cubicBezTo>
                    <a:pt x="174812" y="284736"/>
                    <a:pt x="110137" y="232825"/>
                    <a:pt x="84515" y="177294"/>
                  </a:cubicBezTo>
                  <a:cubicBezTo>
                    <a:pt x="75098" y="156320"/>
                    <a:pt x="70167" y="133612"/>
                    <a:pt x="70037" y="110619"/>
                  </a:cubicBezTo>
                  <a:cubicBezTo>
                    <a:pt x="75961" y="111457"/>
                    <a:pt x="82001" y="110733"/>
                    <a:pt x="87563" y="108524"/>
                  </a:cubicBezTo>
                  <a:cubicBezTo>
                    <a:pt x="116138" y="96427"/>
                    <a:pt x="132044" y="35657"/>
                    <a:pt x="103565" y="10892"/>
                  </a:cubicBezTo>
                  <a:cubicBezTo>
                    <a:pt x="85086" y="-5205"/>
                    <a:pt x="52130" y="-1966"/>
                    <a:pt x="35175" y="10892"/>
                  </a:cubicBezTo>
                  <a:cubicBezTo>
                    <a:pt x="31692" y="13740"/>
                    <a:pt x="28501" y="16931"/>
                    <a:pt x="25650" y="20417"/>
                  </a:cubicBezTo>
                  <a:cubicBezTo>
                    <a:pt x="17030" y="31285"/>
                    <a:pt x="10564" y="43696"/>
                    <a:pt x="6600" y="56993"/>
                  </a:cubicBezTo>
                  <a:cubicBezTo>
                    <a:pt x="-11021" y="118430"/>
                    <a:pt x="12220" y="226443"/>
                    <a:pt x="12220" y="226443"/>
                  </a:cubicBezTo>
                  <a:cubicBezTo>
                    <a:pt x="16411" y="246064"/>
                    <a:pt x="21745" y="268448"/>
                    <a:pt x="29460" y="293118"/>
                  </a:cubicBezTo>
                  <a:cubicBezTo>
                    <a:pt x="102898" y="322646"/>
                    <a:pt x="179669" y="349601"/>
                    <a:pt x="187861" y="334838"/>
                  </a:cubicBezTo>
                  <a:cubicBezTo>
                    <a:pt x="188823" y="332952"/>
                    <a:pt x="189027" y="330770"/>
                    <a:pt x="188432" y="32874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60"/>
            <p:cNvSpPr/>
            <p:nvPr/>
          </p:nvSpPr>
          <p:spPr>
            <a:xfrm>
              <a:off x="942851" y="5496115"/>
              <a:ext cx="20586" cy="65849"/>
            </a:xfrm>
            <a:custGeom>
              <a:rect b="b" l="l" r="r" t="t"/>
              <a:pathLst>
                <a:path extrusionOk="0" h="65849" w="20586">
                  <a:moveTo>
                    <a:pt x="14812" y="64040"/>
                  </a:moveTo>
                  <a:lnTo>
                    <a:pt x="15765" y="64040"/>
                  </a:lnTo>
                  <a:cubicBezTo>
                    <a:pt x="14285" y="45752"/>
                    <a:pt x="15830" y="27340"/>
                    <a:pt x="20337" y="9557"/>
                  </a:cubicBezTo>
                  <a:cubicBezTo>
                    <a:pt x="20669" y="8338"/>
                    <a:pt x="20669" y="7061"/>
                    <a:pt x="20337" y="5842"/>
                  </a:cubicBezTo>
                  <a:cubicBezTo>
                    <a:pt x="19778" y="3156"/>
                    <a:pt x="17750" y="1023"/>
                    <a:pt x="15098" y="318"/>
                  </a:cubicBezTo>
                  <a:cubicBezTo>
                    <a:pt x="11063" y="-882"/>
                    <a:pt x="6823" y="1423"/>
                    <a:pt x="5627" y="5461"/>
                  </a:cubicBezTo>
                  <a:cubicBezTo>
                    <a:pt x="5608" y="5528"/>
                    <a:pt x="5590" y="5585"/>
                    <a:pt x="5573" y="5652"/>
                  </a:cubicBezTo>
                  <a:cubicBezTo>
                    <a:pt x="635" y="25311"/>
                    <a:pt x="-1038" y="45647"/>
                    <a:pt x="620" y="65850"/>
                  </a:cubicBezTo>
                  <a:cubicBezTo>
                    <a:pt x="5407" y="65831"/>
                    <a:pt x="10174" y="65221"/>
                    <a:pt x="14812" y="64040"/>
                  </a:cubicBezTo>
                  <a:close/>
                </a:path>
              </a:pathLst>
            </a:custGeom>
            <a:solidFill>
              <a:srgbClr val="48316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60"/>
            <p:cNvSpPr/>
            <p:nvPr/>
          </p:nvSpPr>
          <p:spPr>
            <a:xfrm>
              <a:off x="1436962" y="5241925"/>
              <a:ext cx="209264" cy="379475"/>
            </a:xfrm>
            <a:custGeom>
              <a:rect b="b" l="l" r="r" t="t"/>
              <a:pathLst>
                <a:path extrusionOk="0" h="379475" w="209264">
                  <a:moveTo>
                    <a:pt x="131921" y="0"/>
                  </a:moveTo>
                  <a:lnTo>
                    <a:pt x="209264" y="101156"/>
                  </a:lnTo>
                  <a:lnTo>
                    <a:pt x="92964" y="137350"/>
                  </a:lnTo>
                  <a:lnTo>
                    <a:pt x="144685" y="233839"/>
                  </a:lnTo>
                  <a:lnTo>
                    <a:pt x="53245" y="271939"/>
                  </a:lnTo>
                  <a:lnTo>
                    <a:pt x="88201" y="347567"/>
                  </a:lnTo>
                  <a:lnTo>
                    <a:pt x="0" y="379476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Google Shape;1064;p60"/>
            <p:cNvSpPr/>
            <p:nvPr/>
          </p:nvSpPr>
          <p:spPr>
            <a:xfrm>
              <a:off x="954139" y="5968944"/>
              <a:ext cx="228327" cy="327302"/>
            </a:xfrm>
            <a:custGeom>
              <a:rect b="b" l="l" r="r" t="t"/>
              <a:pathLst>
                <a:path extrusionOk="0" h="327302" w="228327">
                  <a:moveTo>
                    <a:pt x="100965" y="61936"/>
                  </a:moveTo>
                  <a:cubicBezTo>
                    <a:pt x="109061" y="15168"/>
                    <a:pt x="138303" y="-23789"/>
                    <a:pt x="171164" y="17359"/>
                  </a:cubicBezTo>
                  <a:cubicBezTo>
                    <a:pt x="204026" y="58507"/>
                    <a:pt x="228981" y="131659"/>
                    <a:pt x="228314" y="178808"/>
                  </a:cubicBezTo>
                  <a:cubicBezTo>
                    <a:pt x="227648" y="225956"/>
                    <a:pt x="221361" y="327302"/>
                    <a:pt x="221361" y="327302"/>
                  </a:cubicBezTo>
                  <a:lnTo>
                    <a:pt x="0" y="318920"/>
                  </a:lnTo>
                  <a:lnTo>
                    <a:pt x="73914" y="263580"/>
                  </a:lnTo>
                  <a:cubicBezTo>
                    <a:pt x="73914" y="263580"/>
                    <a:pt x="90773" y="119467"/>
                    <a:pt x="100965" y="61936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60"/>
            <p:cNvSpPr/>
            <p:nvPr/>
          </p:nvSpPr>
          <p:spPr>
            <a:xfrm>
              <a:off x="953663" y="6244526"/>
              <a:ext cx="82391" cy="46386"/>
            </a:xfrm>
            <a:custGeom>
              <a:rect b="b" l="l" r="r" t="t"/>
              <a:pathLst>
                <a:path extrusionOk="0" h="46386" w="82391">
                  <a:moveTo>
                    <a:pt x="58198" y="0"/>
                  </a:moveTo>
                  <a:lnTo>
                    <a:pt x="82391" y="46387"/>
                  </a:lnTo>
                  <a:lnTo>
                    <a:pt x="0" y="43339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Google Shape;1066;p60"/>
            <p:cNvSpPr/>
            <p:nvPr/>
          </p:nvSpPr>
          <p:spPr>
            <a:xfrm>
              <a:off x="1391909" y="5978588"/>
              <a:ext cx="256793" cy="215836"/>
            </a:xfrm>
            <a:custGeom>
              <a:rect b="b" l="l" r="r" t="t"/>
              <a:pathLst>
                <a:path extrusionOk="0" h="215836" w="256793">
                  <a:moveTo>
                    <a:pt x="133731" y="124873"/>
                  </a:moveTo>
                  <a:lnTo>
                    <a:pt x="252794" y="215837"/>
                  </a:lnTo>
                  <a:lnTo>
                    <a:pt x="256794" y="149162"/>
                  </a:lnTo>
                  <a:lnTo>
                    <a:pt x="190690" y="148400"/>
                  </a:lnTo>
                  <a:lnTo>
                    <a:pt x="187261" y="69342"/>
                  </a:lnTo>
                  <a:lnTo>
                    <a:pt x="112204" y="86963"/>
                  </a:lnTo>
                  <a:lnTo>
                    <a:pt x="94393" y="0"/>
                  </a:lnTo>
                  <a:lnTo>
                    <a:pt x="0" y="40196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7" name="Google Shape;1067;p60"/>
            <p:cNvSpPr/>
            <p:nvPr/>
          </p:nvSpPr>
          <p:spPr>
            <a:xfrm>
              <a:off x="1035864" y="5158820"/>
              <a:ext cx="664576" cy="1112661"/>
            </a:xfrm>
            <a:custGeom>
              <a:rect b="b" l="l" r="r" t="t"/>
              <a:pathLst>
                <a:path extrusionOk="0" h="1112661" w="664576">
                  <a:moveTo>
                    <a:pt x="191" y="700801"/>
                  </a:moveTo>
                  <a:cubicBezTo>
                    <a:pt x="-2476" y="842152"/>
                    <a:pt x="21050" y="961595"/>
                    <a:pt x="185357" y="1012744"/>
                  </a:cubicBezTo>
                  <a:cubicBezTo>
                    <a:pt x="185357" y="1012744"/>
                    <a:pt x="212027" y="1025984"/>
                    <a:pt x="429768" y="1046177"/>
                  </a:cubicBezTo>
                  <a:cubicBezTo>
                    <a:pt x="520541" y="1054559"/>
                    <a:pt x="579596" y="1072276"/>
                    <a:pt x="615315" y="1087325"/>
                  </a:cubicBezTo>
                  <a:cubicBezTo>
                    <a:pt x="631810" y="1093469"/>
                    <a:pt x="647311" y="1102003"/>
                    <a:pt x="661321" y="1112662"/>
                  </a:cubicBezTo>
                  <a:cubicBezTo>
                    <a:pt x="661321" y="1112662"/>
                    <a:pt x="679514" y="1092754"/>
                    <a:pt x="629888" y="1045129"/>
                  </a:cubicBezTo>
                  <a:cubicBezTo>
                    <a:pt x="592455" y="1009220"/>
                    <a:pt x="509778" y="951308"/>
                    <a:pt x="509778" y="951308"/>
                  </a:cubicBezTo>
                  <a:cubicBezTo>
                    <a:pt x="377857" y="853010"/>
                    <a:pt x="322802" y="873679"/>
                    <a:pt x="337757" y="775857"/>
                  </a:cubicBezTo>
                  <a:cubicBezTo>
                    <a:pt x="368332" y="576594"/>
                    <a:pt x="491490" y="217597"/>
                    <a:pt x="544449" y="75675"/>
                  </a:cubicBezTo>
                  <a:cubicBezTo>
                    <a:pt x="564261" y="22716"/>
                    <a:pt x="539877" y="3285"/>
                    <a:pt x="539877" y="3285"/>
                  </a:cubicBezTo>
                  <a:cubicBezTo>
                    <a:pt x="539877" y="3285"/>
                    <a:pt x="83915" y="-36625"/>
                    <a:pt x="35052" y="161781"/>
                  </a:cubicBezTo>
                  <a:cubicBezTo>
                    <a:pt x="31267" y="183023"/>
                    <a:pt x="28628" y="204454"/>
                    <a:pt x="27146" y="225979"/>
                  </a:cubicBezTo>
                  <a:cubicBezTo>
                    <a:pt x="15240" y="350757"/>
                    <a:pt x="2381" y="606979"/>
                    <a:pt x="191" y="70080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8" name="Google Shape;1068;p60"/>
            <p:cNvSpPr/>
            <p:nvPr/>
          </p:nvSpPr>
          <p:spPr>
            <a:xfrm>
              <a:off x="1035864" y="5295447"/>
              <a:ext cx="615315" cy="950697"/>
            </a:xfrm>
            <a:custGeom>
              <a:rect b="b" l="l" r="r" t="t"/>
              <a:pathLst>
                <a:path extrusionOk="0" h="950697" w="615315">
                  <a:moveTo>
                    <a:pt x="191" y="564173"/>
                  </a:moveTo>
                  <a:cubicBezTo>
                    <a:pt x="-2476" y="705524"/>
                    <a:pt x="21050" y="824968"/>
                    <a:pt x="185357" y="876117"/>
                  </a:cubicBezTo>
                  <a:cubicBezTo>
                    <a:pt x="185357" y="876117"/>
                    <a:pt x="212027" y="889357"/>
                    <a:pt x="429768" y="909550"/>
                  </a:cubicBezTo>
                  <a:cubicBezTo>
                    <a:pt x="520541" y="917932"/>
                    <a:pt x="579596" y="935648"/>
                    <a:pt x="615315" y="950698"/>
                  </a:cubicBezTo>
                  <a:cubicBezTo>
                    <a:pt x="535972" y="881165"/>
                    <a:pt x="405003" y="839827"/>
                    <a:pt x="405003" y="839827"/>
                  </a:cubicBezTo>
                  <a:cubicBezTo>
                    <a:pt x="271653" y="805632"/>
                    <a:pt x="197072" y="804680"/>
                    <a:pt x="191834" y="702095"/>
                  </a:cubicBezTo>
                  <a:cubicBezTo>
                    <a:pt x="184595" y="561316"/>
                    <a:pt x="296609" y="115355"/>
                    <a:pt x="296609" y="115355"/>
                  </a:cubicBezTo>
                  <a:cubicBezTo>
                    <a:pt x="374904" y="111355"/>
                    <a:pt x="375285" y="1055"/>
                    <a:pt x="256699" y="8"/>
                  </a:cubicBezTo>
                  <a:cubicBezTo>
                    <a:pt x="106299" y="-754"/>
                    <a:pt x="48101" y="55538"/>
                    <a:pt x="26765" y="89066"/>
                  </a:cubicBezTo>
                  <a:cubicBezTo>
                    <a:pt x="15240" y="214130"/>
                    <a:pt x="2381" y="470352"/>
                    <a:pt x="191" y="564173"/>
                  </a:cubicBezTo>
                  <a:close/>
                </a:path>
              </a:pathLst>
            </a:custGeom>
            <a:solidFill>
              <a:srgbClr val="FFC5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p60"/>
            <p:cNvSpPr/>
            <p:nvPr/>
          </p:nvSpPr>
          <p:spPr>
            <a:xfrm>
              <a:off x="1225031" y="5979917"/>
              <a:ext cx="222408" cy="325664"/>
            </a:xfrm>
            <a:custGeom>
              <a:rect b="b" l="l" r="r" t="t"/>
              <a:pathLst>
                <a:path extrusionOk="0" h="325664" w="222408">
                  <a:moveTo>
                    <a:pt x="151924" y="267562"/>
                  </a:moveTo>
                  <a:lnTo>
                    <a:pt x="222409" y="325665"/>
                  </a:lnTo>
                  <a:lnTo>
                    <a:pt x="0" y="318140"/>
                  </a:lnTo>
                  <a:cubicBezTo>
                    <a:pt x="0" y="318140"/>
                    <a:pt x="762" y="220032"/>
                    <a:pt x="3143" y="173265"/>
                  </a:cubicBezTo>
                  <a:cubicBezTo>
                    <a:pt x="5524" y="126497"/>
                    <a:pt x="35052" y="54869"/>
                    <a:pt x="69818" y="15721"/>
                  </a:cubicBezTo>
                  <a:cubicBezTo>
                    <a:pt x="104584" y="-23427"/>
                    <a:pt x="131921" y="17245"/>
                    <a:pt x="137065" y="64394"/>
                  </a:cubicBezTo>
                  <a:cubicBezTo>
                    <a:pt x="144399" y="122401"/>
                    <a:pt x="151924" y="267562"/>
                    <a:pt x="151924" y="26756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0" name="Google Shape;1070;p60"/>
            <p:cNvSpPr/>
            <p:nvPr/>
          </p:nvSpPr>
          <p:spPr>
            <a:xfrm>
              <a:off x="1365048" y="6260242"/>
              <a:ext cx="82391" cy="45338"/>
            </a:xfrm>
            <a:custGeom>
              <a:rect b="b" l="l" r="r" t="t"/>
              <a:pathLst>
                <a:path extrusionOk="0" h="45338" w="82391">
                  <a:moveTo>
                    <a:pt x="82391" y="45339"/>
                  </a:moveTo>
                  <a:lnTo>
                    <a:pt x="0" y="42577"/>
                  </a:lnTo>
                  <a:lnTo>
                    <a:pt x="27337" y="0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Google Shape;1071;p60"/>
            <p:cNvSpPr/>
            <p:nvPr/>
          </p:nvSpPr>
          <p:spPr>
            <a:xfrm>
              <a:off x="1059296" y="5398325"/>
              <a:ext cx="281177" cy="127730"/>
            </a:xfrm>
            <a:custGeom>
              <a:rect b="b" l="l" r="r" t="t"/>
              <a:pathLst>
                <a:path extrusionOk="0" h="127730" w="281177">
                  <a:moveTo>
                    <a:pt x="281178" y="70199"/>
                  </a:moveTo>
                  <a:lnTo>
                    <a:pt x="220694" y="127730"/>
                  </a:lnTo>
                  <a:lnTo>
                    <a:pt x="184213" y="70390"/>
                  </a:lnTo>
                  <a:lnTo>
                    <a:pt x="129159" y="113729"/>
                  </a:lnTo>
                  <a:lnTo>
                    <a:pt x="90773" y="58674"/>
                  </a:lnTo>
                  <a:lnTo>
                    <a:pt x="34862" y="93154"/>
                  </a:lnTo>
                  <a:lnTo>
                    <a:pt x="0" y="28670"/>
                  </a:lnTo>
                  <a:lnTo>
                    <a:pt x="1333" y="12764"/>
                  </a:lnTo>
                  <a:lnTo>
                    <a:pt x="143351" y="0"/>
                  </a:lnTo>
                  <a:lnTo>
                    <a:pt x="281178" y="70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2" name="Google Shape;1072;p60"/>
            <p:cNvSpPr/>
            <p:nvPr/>
          </p:nvSpPr>
          <p:spPr>
            <a:xfrm>
              <a:off x="881178" y="5016169"/>
              <a:ext cx="653986" cy="459880"/>
            </a:xfrm>
            <a:custGeom>
              <a:rect b="b" l="l" r="r" t="t"/>
              <a:pathLst>
                <a:path extrusionOk="0" h="459880" w="653986">
                  <a:moveTo>
                    <a:pt x="483299" y="459880"/>
                  </a:moveTo>
                  <a:cubicBezTo>
                    <a:pt x="553784" y="387681"/>
                    <a:pt x="653987" y="124410"/>
                    <a:pt x="653987" y="124410"/>
                  </a:cubicBezTo>
                  <a:cubicBezTo>
                    <a:pt x="653987" y="124410"/>
                    <a:pt x="503968" y="73356"/>
                    <a:pt x="437388" y="49543"/>
                  </a:cubicBezTo>
                  <a:cubicBezTo>
                    <a:pt x="263462" y="-11322"/>
                    <a:pt x="131540" y="-31419"/>
                    <a:pt x="73152" y="79071"/>
                  </a:cubicBezTo>
                  <a:cubicBezTo>
                    <a:pt x="19145" y="181464"/>
                    <a:pt x="0" y="338913"/>
                    <a:pt x="0" y="338913"/>
                  </a:cubicBezTo>
                  <a:cubicBezTo>
                    <a:pt x="3810" y="341961"/>
                    <a:pt x="53435" y="383013"/>
                    <a:pt x="177260" y="396063"/>
                  </a:cubicBezTo>
                  <a:cubicBezTo>
                    <a:pt x="281170" y="406921"/>
                    <a:pt x="383709" y="428305"/>
                    <a:pt x="483299" y="459880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3" name="Google Shape;1073;p60"/>
            <p:cNvSpPr/>
            <p:nvPr/>
          </p:nvSpPr>
          <p:spPr>
            <a:xfrm>
              <a:off x="1005560" y="4950838"/>
              <a:ext cx="103789" cy="137354"/>
            </a:xfrm>
            <a:custGeom>
              <a:rect b="b" l="l" r="r" t="t"/>
              <a:pathLst>
                <a:path extrusionOk="0" h="137354" w="103789">
                  <a:moveTo>
                    <a:pt x="103646" y="68201"/>
                  </a:moveTo>
                  <a:cubicBezTo>
                    <a:pt x="105742" y="106301"/>
                    <a:pt x="84596" y="137067"/>
                    <a:pt x="56021" y="137353"/>
                  </a:cubicBezTo>
                  <a:cubicBezTo>
                    <a:pt x="27446" y="137638"/>
                    <a:pt x="1919" y="107158"/>
                    <a:pt x="109" y="69249"/>
                  </a:cubicBezTo>
                  <a:cubicBezTo>
                    <a:pt x="-1700" y="31339"/>
                    <a:pt x="19159" y="288"/>
                    <a:pt x="47734" y="2"/>
                  </a:cubicBezTo>
                  <a:cubicBezTo>
                    <a:pt x="76309" y="-284"/>
                    <a:pt x="101455" y="30196"/>
                    <a:pt x="103646" y="6820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4" name="Google Shape;1074;p60"/>
            <p:cNvSpPr/>
            <p:nvPr/>
          </p:nvSpPr>
          <p:spPr>
            <a:xfrm>
              <a:off x="1031922" y="4983111"/>
              <a:ext cx="39540" cy="61453"/>
            </a:xfrm>
            <a:custGeom>
              <a:rect b="b" l="l" r="r" t="t"/>
              <a:pathLst>
                <a:path extrusionOk="0" h="61453" w="39540">
                  <a:moveTo>
                    <a:pt x="38804" y="26499"/>
                  </a:moveTo>
                  <a:cubicBezTo>
                    <a:pt x="41757" y="43358"/>
                    <a:pt x="35565" y="58884"/>
                    <a:pt x="24993" y="61170"/>
                  </a:cubicBezTo>
                  <a:cubicBezTo>
                    <a:pt x="14420" y="63456"/>
                    <a:pt x="3561" y="51645"/>
                    <a:pt x="704" y="34976"/>
                  </a:cubicBezTo>
                  <a:cubicBezTo>
                    <a:pt x="-2154" y="18308"/>
                    <a:pt x="3942" y="2687"/>
                    <a:pt x="14420" y="305"/>
                  </a:cubicBezTo>
                  <a:cubicBezTo>
                    <a:pt x="24897" y="-2076"/>
                    <a:pt x="35851" y="9735"/>
                    <a:pt x="38804" y="26499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5" name="Google Shape;1075;p60"/>
            <p:cNvSpPr/>
            <p:nvPr/>
          </p:nvSpPr>
          <p:spPr>
            <a:xfrm>
              <a:off x="926360" y="4982290"/>
              <a:ext cx="102353" cy="120288"/>
            </a:xfrm>
            <a:custGeom>
              <a:rect b="b" l="l" r="r" t="t"/>
              <a:pathLst>
                <a:path extrusionOk="0" h="120288" w="102353">
                  <a:moveTo>
                    <a:pt x="93787" y="43988"/>
                  </a:moveTo>
                  <a:cubicBezTo>
                    <a:pt x="109313" y="75897"/>
                    <a:pt x="103312" y="108949"/>
                    <a:pt x="79214" y="117997"/>
                  </a:cubicBezTo>
                  <a:cubicBezTo>
                    <a:pt x="55116" y="127046"/>
                    <a:pt x="23969" y="108472"/>
                    <a:pt x="8443" y="76659"/>
                  </a:cubicBezTo>
                  <a:cubicBezTo>
                    <a:pt x="-7082" y="44845"/>
                    <a:pt x="-605" y="11984"/>
                    <a:pt x="23017" y="2459"/>
                  </a:cubicBezTo>
                  <a:cubicBezTo>
                    <a:pt x="46639" y="-7066"/>
                    <a:pt x="78262" y="11984"/>
                    <a:pt x="93787" y="43988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6" name="Google Shape;1076;p60"/>
            <p:cNvSpPr/>
            <p:nvPr/>
          </p:nvSpPr>
          <p:spPr>
            <a:xfrm>
              <a:off x="952007" y="5009996"/>
              <a:ext cx="41182" cy="48785"/>
            </a:xfrm>
            <a:custGeom>
              <a:rect b="b" l="l" r="r" t="t"/>
              <a:pathLst>
                <a:path extrusionOk="0" h="48785" w="41182">
                  <a:moveTo>
                    <a:pt x="36423" y="16378"/>
                  </a:moveTo>
                  <a:cubicBezTo>
                    <a:pt x="43662" y="29046"/>
                    <a:pt x="42519" y="43048"/>
                    <a:pt x="33851" y="47429"/>
                  </a:cubicBezTo>
                  <a:cubicBezTo>
                    <a:pt x="25183" y="51811"/>
                    <a:pt x="12134" y="45238"/>
                    <a:pt x="4800" y="32570"/>
                  </a:cubicBezTo>
                  <a:cubicBezTo>
                    <a:pt x="-2535" y="19902"/>
                    <a:pt x="-1296" y="5900"/>
                    <a:pt x="7371" y="1423"/>
                  </a:cubicBezTo>
                  <a:cubicBezTo>
                    <a:pt x="16039" y="-3053"/>
                    <a:pt x="28993" y="3328"/>
                    <a:pt x="36423" y="16378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7" name="Google Shape;1077;p60"/>
            <p:cNvSpPr/>
            <p:nvPr/>
          </p:nvSpPr>
          <p:spPr>
            <a:xfrm>
              <a:off x="1589834" y="4896839"/>
              <a:ext cx="72214" cy="99326"/>
            </a:xfrm>
            <a:custGeom>
              <a:rect b="b" l="l" r="r" t="t"/>
              <a:pathLst>
                <a:path extrusionOk="0" h="99326" w="72214">
                  <a:moveTo>
                    <a:pt x="72203" y="74861"/>
                  </a:moveTo>
                  <a:cubicBezTo>
                    <a:pt x="72203" y="84386"/>
                    <a:pt x="67631" y="96102"/>
                    <a:pt x="59249" y="98769"/>
                  </a:cubicBezTo>
                  <a:cubicBezTo>
                    <a:pt x="49534" y="100962"/>
                    <a:pt x="39525" y="96556"/>
                    <a:pt x="34579" y="87910"/>
                  </a:cubicBezTo>
                  <a:cubicBezTo>
                    <a:pt x="31055" y="79719"/>
                    <a:pt x="18197" y="46381"/>
                    <a:pt x="10100" y="38666"/>
                  </a:cubicBezTo>
                  <a:cubicBezTo>
                    <a:pt x="2004" y="30951"/>
                    <a:pt x="-4187" y="15044"/>
                    <a:pt x="3528" y="5995"/>
                  </a:cubicBezTo>
                  <a:cubicBezTo>
                    <a:pt x="11243" y="-3053"/>
                    <a:pt x="25531" y="-1434"/>
                    <a:pt x="40866" y="7996"/>
                  </a:cubicBezTo>
                  <a:cubicBezTo>
                    <a:pt x="63726" y="21807"/>
                    <a:pt x="72584" y="51620"/>
                    <a:pt x="72203" y="74861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8" name="Google Shape;1078;p60"/>
            <p:cNvSpPr/>
            <p:nvPr/>
          </p:nvSpPr>
          <p:spPr>
            <a:xfrm>
              <a:off x="1330932" y="4829779"/>
              <a:ext cx="104227" cy="69245"/>
            </a:xfrm>
            <a:custGeom>
              <a:rect b="b" l="l" r="r" t="t"/>
              <a:pathLst>
                <a:path extrusionOk="0" h="69245" w="104227">
                  <a:moveTo>
                    <a:pt x="6970" y="33813"/>
                  </a:moveTo>
                  <a:cubicBezTo>
                    <a:pt x="1159" y="41433"/>
                    <a:pt x="-2555" y="53434"/>
                    <a:pt x="2112" y="60768"/>
                  </a:cubicBezTo>
                  <a:cubicBezTo>
                    <a:pt x="8439" y="68616"/>
                    <a:pt x="19174" y="71367"/>
                    <a:pt x="28496" y="67531"/>
                  </a:cubicBezTo>
                  <a:cubicBezTo>
                    <a:pt x="36402" y="63150"/>
                    <a:pt x="67358" y="44957"/>
                    <a:pt x="78693" y="43909"/>
                  </a:cubicBezTo>
                  <a:cubicBezTo>
                    <a:pt x="90028" y="42861"/>
                    <a:pt x="104601" y="34384"/>
                    <a:pt x="104220" y="22192"/>
                  </a:cubicBezTo>
                  <a:cubicBezTo>
                    <a:pt x="103839" y="10000"/>
                    <a:pt x="91647" y="2571"/>
                    <a:pt x="73645" y="380"/>
                  </a:cubicBezTo>
                  <a:cubicBezTo>
                    <a:pt x="46879" y="-2859"/>
                    <a:pt x="21257" y="15144"/>
                    <a:pt x="6970" y="33813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9" name="Google Shape;1079;p60"/>
            <p:cNvSpPr/>
            <p:nvPr/>
          </p:nvSpPr>
          <p:spPr>
            <a:xfrm>
              <a:off x="1400912" y="4984637"/>
              <a:ext cx="217061" cy="217037"/>
            </a:xfrm>
            <a:custGeom>
              <a:rect b="b" l="l" r="r" t="t"/>
              <a:pathLst>
                <a:path extrusionOk="0" h="217037" w="217061">
                  <a:moveTo>
                    <a:pt x="211976" y="141178"/>
                  </a:moveTo>
                  <a:cubicBezTo>
                    <a:pt x="193939" y="198315"/>
                    <a:pt x="132998" y="230013"/>
                    <a:pt x="75860" y="211976"/>
                  </a:cubicBezTo>
                  <a:cubicBezTo>
                    <a:pt x="18722" y="193939"/>
                    <a:pt x="-12976" y="132998"/>
                    <a:pt x="5062" y="75859"/>
                  </a:cubicBezTo>
                  <a:cubicBezTo>
                    <a:pt x="23098" y="18722"/>
                    <a:pt x="84040" y="-12976"/>
                    <a:pt x="141178" y="5062"/>
                  </a:cubicBezTo>
                  <a:cubicBezTo>
                    <a:pt x="141283" y="5094"/>
                    <a:pt x="141386" y="5127"/>
                    <a:pt x="141491" y="5161"/>
                  </a:cubicBezTo>
                  <a:cubicBezTo>
                    <a:pt x="198489" y="23289"/>
                    <a:pt x="230031" y="84157"/>
                    <a:pt x="211976" y="141178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60"/>
            <p:cNvSpPr/>
            <p:nvPr/>
          </p:nvSpPr>
          <p:spPr>
            <a:xfrm>
              <a:off x="1248825" y="4925972"/>
              <a:ext cx="217061" cy="217037"/>
            </a:xfrm>
            <a:custGeom>
              <a:rect b="b" l="l" r="r" t="t"/>
              <a:pathLst>
                <a:path extrusionOk="0" h="217037" w="217061">
                  <a:moveTo>
                    <a:pt x="211949" y="141264"/>
                  </a:moveTo>
                  <a:cubicBezTo>
                    <a:pt x="193864" y="198387"/>
                    <a:pt x="132896" y="230033"/>
                    <a:pt x="75774" y="211948"/>
                  </a:cubicBezTo>
                  <a:cubicBezTo>
                    <a:pt x="18650" y="193863"/>
                    <a:pt x="-12996" y="132896"/>
                    <a:pt x="5089" y="75773"/>
                  </a:cubicBezTo>
                  <a:cubicBezTo>
                    <a:pt x="23174" y="18650"/>
                    <a:pt x="84141" y="-12996"/>
                    <a:pt x="141265" y="5089"/>
                  </a:cubicBezTo>
                  <a:cubicBezTo>
                    <a:pt x="141331" y="5110"/>
                    <a:pt x="141397" y="5131"/>
                    <a:pt x="141464" y="5152"/>
                  </a:cubicBezTo>
                  <a:cubicBezTo>
                    <a:pt x="198511" y="23279"/>
                    <a:pt x="230065" y="84214"/>
                    <a:pt x="211949" y="141264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1" name="Google Shape;1081;p60"/>
            <p:cNvSpPr/>
            <p:nvPr/>
          </p:nvSpPr>
          <p:spPr>
            <a:xfrm>
              <a:off x="1439741" y="5023243"/>
              <a:ext cx="139482" cy="139483"/>
            </a:xfrm>
            <a:custGeom>
              <a:rect b="b" l="l" r="r" t="t"/>
              <a:pathLst>
                <a:path extrusionOk="0" h="139483" w="139482">
                  <a:moveTo>
                    <a:pt x="136190" y="90856"/>
                  </a:moveTo>
                  <a:cubicBezTo>
                    <a:pt x="124529" y="127555"/>
                    <a:pt x="85326" y="147852"/>
                    <a:pt x="48627" y="136190"/>
                  </a:cubicBezTo>
                  <a:cubicBezTo>
                    <a:pt x="11928" y="124529"/>
                    <a:pt x="-8369" y="85326"/>
                    <a:pt x="3293" y="48627"/>
                  </a:cubicBezTo>
                  <a:cubicBezTo>
                    <a:pt x="14953" y="11928"/>
                    <a:pt x="54157" y="-8369"/>
                    <a:pt x="90856" y="3293"/>
                  </a:cubicBezTo>
                  <a:cubicBezTo>
                    <a:pt x="90887" y="3302"/>
                    <a:pt x="90916" y="3312"/>
                    <a:pt x="90947" y="3321"/>
                  </a:cubicBezTo>
                  <a:cubicBezTo>
                    <a:pt x="127594" y="15022"/>
                    <a:pt x="147840" y="54193"/>
                    <a:pt x="136190" y="908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2" name="Google Shape;1082;p60"/>
            <p:cNvSpPr/>
            <p:nvPr/>
          </p:nvSpPr>
          <p:spPr>
            <a:xfrm>
              <a:off x="1460965" y="5029385"/>
              <a:ext cx="65930" cy="65930"/>
            </a:xfrm>
            <a:custGeom>
              <a:rect b="b" l="l" r="r" t="t"/>
              <a:pathLst>
                <a:path extrusionOk="0" h="65930" w="65930">
                  <a:moveTo>
                    <a:pt x="64389" y="42899"/>
                  </a:moveTo>
                  <a:cubicBezTo>
                    <a:pt x="58903" y="60253"/>
                    <a:pt x="40387" y="69876"/>
                    <a:pt x="23032" y="64389"/>
                  </a:cubicBezTo>
                  <a:cubicBezTo>
                    <a:pt x="5677" y="58903"/>
                    <a:pt x="-3944" y="40387"/>
                    <a:pt x="1541" y="23032"/>
                  </a:cubicBezTo>
                  <a:cubicBezTo>
                    <a:pt x="7028" y="5677"/>
                    <a:pt x="25543" y="-3944"/>
                    <a:pt x="42899" y="1541"/>
                  </a:cubicBezTo>
                  <a:cubicBezTo>
                    <a:pt x="42919" y="1548"/>
                    <a:pt x="42938" y="1554"/>
                    <a:pt x="42958" y="1560"/>
                  </a:cubicBezTo>
                  <a:cubicBezTo>
                    <a:pt x="60279" y="7071"/>
                    <a:pt x="69868" y="25567"/>
                    <a:pt x="64389" y="42899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3" name="Google Shape;1083;p60"/>
            <p:cNvSpPr/>
            <p:nvPr/>
          </p:nvSpPr>
          <p:spPr>
            <a:xfrm>
              <a:off x="1287634" y="4964639"/>
              <a:ext cx="139483" cy="139483"/>
            </a:xfrm>
            <a:custGeom>
              <a:rect b="b" l="l" r="r" t="t"/>
              <a:pathLst>
                <a:path extrusionOk="0" h="139483" w="139483">
                  <a:moveTo>
                    <a:pt x="136183" y="90881"/>
                  </a:moveTo>
                  <a:cubicBezTo>
                    <a:pt x="124508" y="127575"/>
                    <a:pt x="85296" y="147858"/>
                    <a:pt x="48602" y="136183"/>
                  </a:cubicBezTo>
                  <a:cubicBezTo>
                    <a:pt x="11908" y="124507"/>
                    <a:pt x="-8374" y="85297"/>
                    <a:pt x="3301" y="48601"/>
                  </a:cubicBezTo>
                  <a:cubicBezTo>
                    <a:pt x="14976" y="11907"/>
                    <a:pt x="54187" y="-8374"/>
                    <a:pt x="90881" y="3301"/>
                  </a:cubicBezTo>
                  <a:cubicBezTo>
                    <a:pt x="91028" y="3347"/>
                    <a:pt x="91174" y="3394"/>
                    <a:pt x="91320" y="3442"/>
                  </a:cubicBezTo>
                  <a:cubicBezTo>
                    <a:pt x="127766" y="15303"/>
                    <a:pt x="147803" y="54358"/>
                    <a:pt x="136183" y="90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4" name="Google Shape;1084;p60"/>
            <p:cNvSpPr/>
            <p:nvPr/>
          </p:nvSpPr>
          <p:spPr>
            <a:xfrm>
              <a:off x="1308850" y="4970426"/>
              <a:ext cx="65930" cy="65930"/>
            </a:xfrm>
            <a:custGeom>
              <a:rect b="b" l="l" r="r" t="t"/>
              <a:pathLst>
                <a:path extrusionOk="0" h="65930" w="65930">
                  <a:moveTo>
                    <a:pt x="64389" y="42899"/>
                  </a:moveTo>
                  <a:cubicBezTo>
                    <a:pt x="58903" y="60253"/>
                    <a:pt x="40387" y="69875"/>
                    <a:pt x="23032" y="64389"/>
                  </a:cubicBezTo>
                  <a:cubicBezTo>
                    <a:pt x="5677" y="58903"/>
                    <a:pt x="-3944" y="40387"/>
                    <a:pt x="1541" y="23032"/>
                  </a:cubicBezTo>
                  <a:cubicBezTo>
                    <a:pt x="7028" y="5677"/>
                    <a:pt x="25544" y="-3944"/>
                    <a:pt x="42899" y="1541"/>
                  </a:cubicBezTo>
                  <a:cubicBezTo>
                    <a:pt x="42919" y="1548"/>
                    <a:pt x="42938" y="1554"/>
                    <a:pt x="42958" y="1560"/>
                  </a:cubicBezTo>
                  <a:cubicBezTo>
                    <a:pt x="60279" y="7071"/>
                    <a:pt x="69868" y="25567"/>
                    <a:pt x="64389" y="42899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60"/>
            <p:cNvSpPr/>
            <p:nvPr/>
          </p:nvSpPr>
          <p:spPr>
            <a:xfrm>
              <a:off x="1140925" y="5647213"/>
              <a:ext cx="386470" cy="268496"/>
            </a:xfrm>
            <a:custGeom>
              <a:rect b="b" l="l" r="r" t="t"/>
              <a:pathLst>
                <a:path extrusionOk="0" h="268496" w="386470">
                  <a:moveTo>
                    <a:pt x="64675" y="141732"/>
                  </a:moveTo>
                  <a:lnTo>
                    <a:pt x="55150" y="122682"/>
                  </a:lnTo>
                  <a:cubicBezTo>
                    <a:pt x="98891" y="105366"/>
                    <a:pt x="148765" y="121606"/>
                    <a:pt x="173927" y="161354"/>
                  </a:cubicBezTo>
                  <a:cubicBezTo>
                    <a:pt x="218123" y="177832"/>
                    <a:pt x="262509" y="155924"/>
                    <a:pt x="274606" y="97822"/>
                  </a:cubicBezTo>
                  <a:lnTo>
                    <a:pt x="302133" y="0"/>
                  </a:lnTo>
                  <a:cubicBezTo>
                    <a:pt x="369856" y="48863"/>
                    <a:pt x="417005" y="155067"/>
                    <a:pt x="362998" y="228600"/>
                  </a:cubicBezTo>
                  <a:cubicBezTo>
                    <a:pt x="295085" y="320802"/>
                    <a:pt x="158591" y="224314"/>
                    <a:pt x="158591" y="224314"/>
                  </a:cubicBezTo>
                  <a:cubicBezTo>
                    <a:pt x="99536" y="288988"/>
                    <a:pt x="25241" y="244412"/>
                    <a:pt x="8668" y="216503"/>
                  </a:cubicBezTo>
                  <a:cubicBezTo>
                    <a:pt x="30276" y="217360"/>
                    <a:pt x="51450" y="210274"/>
                    <a:pt x="68199" y="196596"/>
                  </a:cubicBezTo>
                  <a:cubicBezTo>
                    <a:pt x="45092" y="199939"/>
                    <a:pt x="21511" y="196910"/>
                    <a:pt x="0" y="187833"/>
                  </a:cubicBezTo>
                  <a:cubicBezTo>
                    <a:pt x="13378" y="163392"/>
                    <a:pt x="37203" y="146409"/>
                    <a:pt x="64675" y="14173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86" name="Google Shape;1086;p60"/>
          <p:cNvSpPr/>
          <p:nvPr/>
        </p:nvSpPr>
        <p:spPr>
          <a:xfrm>
            <a:off x="6045200" y="1378972"/>
            <a:ext cx="406500" cy="406500"/>
          </a:xfrm>
          <a:prstGeom prst="ellipse">
            <a:avLst/>
          </a:prstGeom>
          <a:solidFill>
            <a:srgbClr val="DD87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7" name="Google Shape;1087;p60"/>
          <p:cNvSpPr/>
          <p:nvPr/>
        </p:nvSpPr>
        <p:spPr>
          <a:xfrm>
            <a:off x="6045200" y="2532890"/>
            <a:ext cx="406500" cy="406500"/>
          </a:xfrm>
          <a:prstGeom prst="ellipse">
            <a:avLst/>
          </a:prstGeom>
          <a:solidFill>
            <a:srgbClr val="DD87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8" name="Google Shape;1088;p60"/>
          <p:cNvSpPr/>
          <p:nvPr/>
        </p:nvSpPr>
        <p:spPr>
          <a:xfrm>
            <a:off x="6045200" y="3763008"/>
            <a:ext cx="406500" cy="406500"/>
          </a:xfrm>
          <a:prstGeom prst="ellipse">
            <a:avLst/>
          </a:prstGeom>
          <a:solidFill>
            <a:srgbClr val="DD87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9" name="Google Shape;1089;p60"/>
          <p:cNvSpPr/>
          <p:nvPr/>
        </p:nvSpPr>
        <p:spPr>
          <a:xfrm>
            <a:off x="6045200" y="5069327"/>
            <a:ext cx="406500" cy="406500"/>
          </a:xfrm>
          <a:prstGeom prst="ellipse">
            <a:avLst/>
          </a:prstGeom>
          <a:solidFill>
            <a:srgbClr val="DD87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4" name="Shape 1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Google Shape;1095;p61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096" name="Google Shape;1096;p61"/>
          <p:cNvGrpSpPr/>
          <p:nvPr/>
        </p:nvGrpSpPr>
        <p:grpSpPr>
          <a:xfrm flipH="1">
            <a:off x="906212" y="2882892"/>
            <a:ext cx="2127586" cy="3797580"/>
            <a:chOff x="873625" y="4829779"/>
            <a:chExt cx="826815" cy="1475802"/>
          </a:xfrm>
        </p:grpSpPr>
        <p:sp>
          <p:nvSpPr>
            <p:cNvPr id="1097" name="Google Shape;1097;p61"/>
            <p:cNvSpPr/>
            <p:nvPr/>
          </p:nvSpPr>
          <p:spPr>
            <a:xfrm>
              <a:off x="901276" y="5404046"/>
              <a:ext cx="79713" cy="66478"/>
            </a:xfrm>
            <a:custGeom>
              <a:rect b="b" l="l" r="r" t="t"/>
              <a:pathLst>
                <a:path extrusionOk="0" h="66478" w="79713">
                  <a:moveTo>
                    <a:pt x="0" y="66478"/>
                  </a:moveTo>
                  <a:cubicBezTo>
                    <a:pt x="0" y="66478"/>
                    <a:pt x="57150" y="-9722"/>
                    <a:pt x="78867" y="1042"/>
                  </a:cubicBezTo>
                  <a:cubicBezTo>
                    <a:pt x="84011" y="3613"/>
                    <a:pt x="63913" y="34474"/>
                    <a:pt x="66770" y="5457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8" name="Google Shape;1098;p61"/>
            <p:cNvSpPr/>
            <p:nvPr/>
          </p:nvSpPr>
          <p:spPr>
            <a:xfrm>
              <a:off x="873625" y="5450774"/>
              <a:ext cx="188766" cy="339005"/>
            </a:xfrm>
            <a:custGeom>
              <a:rect b="b" l="l" r="r" t="t"/>
              <a:pathLst>
                <a:path extrusionOk="0" h="339005" w="188766">
                  <a:moveTo>
                    <a:pt x="188432" y="328742"/>
                  </a:moveTo>
                  <a:cubicBezTo>
                    <a:pt x="174812" y="284736"/>
                    <a:pt x="110137" y="232825"/>
                    <a:pt x="84515" y="177294"/>
                  </a:cubicBezTo>
                  <a:cubicBezTo>
                    <a:pt x="75098" y="156320"/>
                    <a:pt x="70167" y="133612"/>
                    <a:pt x="70037" y="110619"/>
                  </a:cubicBezTo>
                  <a:cubicBezTo>
                    <a:pt x="75961" y="111457"/>
                    <a:pt x="82001" y="110733"/>
                    <a:pt x="87563" y="108524"/>
                  </a:cubicBezTo>
                  <a:cubicBezTo>
                    <a:pt x="116138" y="96427"/>
                    <a:pt x="132044" y="35657"/>
                    <a:pt x="103565" y="10892"/>
                  </a:cubicBezTo>
                  <a:cubicBezTo>
                    <a:pt x="85086" y="-5205"/>
                    <a:pt x="52130" y="-1966"/>
                    <a:pt x="35175" y="10892"/>
                  </a:cubicBezTo>
                  <a:cubicBezTo>
                    <a:pt x="31692" y="13740"/>
                    <a:pt x="28501" y="16931"/>
                    <a:pt x="25650" y="20417"/>
                  </a:cubicBezTo>
                  <a:cubicBezTo>
                    <a:pt x="17030" y="31285"/>
                    <a:pt x="10564" y="43696"/>
                    <a:pt x="6600" y="56993"/>
                  </a:cubicBezTo>
                  <a:cubicBezTo>
                    <a:pt x="-11021" y="118430"/>
                    <a:pt x="12220" y="226443"/>
                    <a:pt x="12220" y="226443"/>
                  </a:cubicBezTo>
                  <a:cubicBezTo>
                    <a:pt x="16411" y="246064"/>
                    <a:pt x="21745" y="268448"/>
                    <a:pt x="29460" y="293118"/>
                  </a:cubicBezTo>
                  <a:cubicBezTo>
                    <a:pt x="102898" y="322646"/>
                    <a:pt x="179669" y="349601"/>
                    <a:pt x="187861" y="334838"/>
                  </a:cubicBezTo>
                  <a:cubicBezTo>
                    <a:pt x="188823" y="332952"/>
                    <a:pt x="189027" y="330770"/>
                    <a:pt x="188432" y="32874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9" name="Google Shape;1099;p61"/>
            <p:cNvSpPr/>
            <p:nvPr/>
          </p:nvSpPr>
          <p:spPr>
            <a:xfrm>
              <a:off x="942851" y="5496115"/>
              <a:ext cx="20586" cy="65849"/>
            </a:xfrm>
            <a:custGeom>
              <a:rect b="b" l="l" r="r" t="t"/>
              <a:pathLst>
                <a:path extrusionOk="0" h="65849" w="20586">
                  <a:moveTo>
                    <a:pt x="14812" y="64040"/>
                  </a:moveTo>
                  <a:lnTo>
                    <a:pt x="15765" y="64040"/>
                  </a:lnTo>
                  <a:cubicBezTo>
                    <a:pt x="14285" y="45752"/>
                    <a:pt x="15830" y="27340"/>
                    <a:pt x="20337" y="9557"/>
                  </a:cubicBezTo>
                  <a:cubicBezTo>
                    <a:pt x="20669" y="8338"/>
                    <a:pt x="20669" y="7061"/>
                    <a:pt x="20337" y="5842"/>
                  </a:cubicBezTo>
                  <a:cubicBezTo>
                    <a:pt x="19778" y="3156"/>
                    <a:pt x="17750" y="1023"/>
                    <a:pt x="15098" y="318"/>
                  </a:cubicBezTo>
                  <a:cubicBezTo>
                    <a:pt x="11063" y="-882"/>
                    <a:pt x="6823" y="1423"/>
                    <a:pt x="5627" y="5461"/>
                  </a:cubicBezTo>
                  <a:cubicBezTo>
                    <a:pt x="5608" y="5528"/>
                    <a:pt x="5590" y="5585"/>
                    <a:pt x="5573" y="5652"/>
                  </a:cubicBezTo>
                  <a:cubicBezTo>
                    <a:pt x="635" y="25311"/>
                    <a:pt x="-1038" y="45647"/>
                    <a:pt x="620" y="65850"/>
                  </a:cubicBezTo>
                  <a:cubicBezTo>
                    <a:pt x="5407" y="65831"/>
                    <a:pt x="10174" y="65221"/>
                    <a:pt x="14812" y="64040"/>
                  </a:cubicBezTo>
                  <a:close/>
                </a:path>
              </a:pathLst>
            </a:custGeom>
            <a:solidFill>
              <a:srgbClr val="48316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p61"/>
            <p:cNvSpPr/>
            <p:nvPr/>
          </p:nvSpPr>
          <p:spPr>
            <a:xfrm>
              <a:off x="1436962" y="5241925"/>
              <a:ext cx="209264" cy="379475"/>
            </a:xfrm>
            <a:custGeom>
              <a:rect b="b" l="l" r="r" t="t"/>
              <a:pathLst>
                <a:path extrusionOk="0" h="379475" w="209264">
                  <a:moveTo>
                    <a:pt x="131921" y="0"/>
                  </a:moveTo>
                  <a:lnTo>
                    <a:pt x="209264" y="101156"/>
                  </a:lnTo>
                  <a:lnTo>
                    <a:pt x="92964" y="137350"/>
                  </a:lnTo>
                  <a:lnTo>
                    <a:pt x="144685" y="233839"/>
                  </a:lnTo>
                  <a:lnTo>
                    <a:pt x="53245" y="271939"/>
                  </a:lnTo>
                  <a:lnTo>
                    <a:pt x="88201" y="347567"/>
                  </a:lnTo>
                  <a:lnTo>
                    <a:pt x="0" y="379476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1" name="Google Shape;1101;p61"/>
            <p:cNvSpPr/>
            <p:nvPr/>
          </p:nvSpPr>
          <p:spPr>
            <a:xfrm>
              <a:off x="954139" y="5968944"/>
              <a:ext cx="228327" cy="327302"/>
            </a:xfrm>
            <a:custGeom>
              <a:rect b="b" l="l" r="r" t="t"/>
              <a:pathLst>
                <a:path extrusionOk="0" h="327302" w="228327">
                  <a:moveTo>
                    <a:pt x="100965" y="61936"/>
                  </a:moveTo>
                  <a:cubicBezTo>
                    <a:pt x="109061" y="15168"/>
                    <a:pt x="138303" y="-23789"/>
                    <a:pt x="171164" y="17359"/>
                  </a:cubicBezTo>
                  <a:cubicBezTo>
                    <a:pt x="204026" y="58507"/>
                    <a:pt x="228981" y="131659"/>
                    <a:pt x="228314" y="178808"/>
                  </a:cubicBezTo>
                  <a:cubicBezTo>
                    <a:pt x="227648" y="225956"/>
                    <a:pt x="221361" y="327302"/>
                    <a:pt x="221361" y="327302"/>
                  </a:cubicBezTo>
                  <a:lnTo>
                    <a:pt x="0" y="318920"/>
                  </a:lnTo>
                  <a:lnTo>
                    <a:pt x="73914" y="263580"/>
                  </a:lnTo>
                  <a:cubicBezTo>
                    <a:pt x="73914" y="263580"/>
                    <a:pt x="90773" y="119467"/>
                    <a:pt x="100965" y="61936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2" name="Google Shape;1102;p61"/>
            <p:cNvSpPr/>
            <p:nvPr/>
          </p:nvSpPr>
          <p:spPr>
            <a:xfrm>
              <a:off x="953663" y="6244526"/>
              <a:ext cx="82391" cy="46386"/>
            </a:xfrm>
            <a:custGeom>
              <a:rect b="b" l="l" r="r" t="t"/>
              <a:pathLst>
                <a:path extrusionOk="0" h="46386" w="82391">
                  <a:moveTo>
                    <a:pt x="58198" y="0"/>
                  </a:moveTo>
                  <a:lnTo>
                    <a:pt x="82391" y="46387"/>
                  </a:lnTo>
                  <a:lnTo>
                    <a:pt x="0" y="43339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p61"/>
            <p:cNvSpPr/>
            <p:nvPr/>
          </p:nvSpPr>
          <p:spPr>
            <a:xfrm>
              <a:off x="1391909" y="5978588"/>
              <a:ext cx="256793" cy="215836"/>
            </a:xfrm>
            <a:custGeom>
              <a:rect b="b" l="l" r="r" t="t"/>
              <a:pathLst>
                <a:path extrusionOk="0" h="215836" w="256793">
                  <a:moveTo>
                    <a:pt x="133731" y="124873"/>
                  </a:moveTo>
                  <a:lnTo>
                    <a:pt x="252794" y="215837"/>
                  </a:lnTo>
                  <a:lnTo>
                    <a:pt x="256794" y="149162"/>
                  </a:lnTo>
                  <a:lnTo>
                    <a:pt x="190690" y="148400"/>
                  </a:lnTo>
                  <a:lnTo>
                    <a:pt x="187261" y="69342"/>
                  </a:lnTo>
                  <a:lnTo>
                    <a:pt x="112204" y="86963"/>
                  </a:lnTo>
                  <a:lnTo>
                    <a:pt x="94393" y="0"/>
                  </a:lnTo>
                  <a:lnTo>
                    <a:pt x="0" y="40196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4" name="Google Shape;1104;p61"/>
            <p:cNvSpPr/>
            <p:nvPr/>
          </p:nvSpPr>
          <p:spPr>
            <a:xfrm>
              <a:off x="1035864" y="5158820"/>
              <a:ext cx="664576" cy="1112661"/>
            </a:xfrm>
            <a:custGeom>
              <a:rect b="b" l="l" r="r" t="t"/>
              <a:pathLst>
                <a:path extrusionOk="0" h="1112661" w="664576">
                  <a:moveTo>
                    <a:pt x="191" y="700801"/>
                  </a:moveTo>
                  <a:cubicBezTo>
                    <a:pt x="-2476" y="842152"/>
                    <a:pt x="21050" y="961595"/>
                    <a:pt x="185357" y="1012744"/>
                  </a:cubicBezTo>
                  <a:cubicBezTo>
                    <a:pt x="185357" y="1012744"/>
                    <a:pt x="212027" y="1025984"/>
                    <a:pt x="429768" y="1046177"/>
                  </a:cubicBezTo>
                  <a:cubicBezTo>
                    <a:pt x="520541" y="1054559"/>
                    <a:pt x="579596" y="1072276"/>
                    <a:pt x="615315" y="1087325"/>
                  </a:cubicBezTo>
                  <a:cubicBezTo>
                    <a:pt x="631810" y="1093469"/>
                    <a:pt x="647311" y="1102003"/>
                    <a:pt x="661321" y="1112662"/>
                  </a:cubicBezTo>
                  <a:cubicBezTo>
                    <a:pt x="661321" y="1112662"/>
                    <a:pt x="679514" y="1092754"/>
                    <a:pt x="629888" y="1045129"/>
                  </a:cubicBezTo>
                  <a:cubicBezTo>
                    <a:pt x="592455" y="1009220"/>
                    <a:pt x="509778" y="951308"/>
                    <a:pt x="509778" y="951308"/>
                  </a:cubicBezTo>
                  <a:cubicBezTo>
                    <a:pt x="377857" y="853010"/>
                    <a:pt x="322802" y="873679"/>
                    <a:pt x="337757" y="775857"/>
                  </a:cubicBezTo>
                  <a:cubicBezTo>
                    <a:pt x="368332" y="576594"/>
                    <a:pt x="491490" y="217597"/>
                    <a:pt x="544449" y="75675"/>
                  </a:cubicBezTo>
                  <a:cubicBezTo>
                    <a:pt x="564261" y="22716"/>
                    <a:pt x="539877" y="3285"/>
                    <a:pt x="539877" y="3285"/>
                  </a:cubicBezTo>
                  <a:cubicBezTo>
                    <a:pt x="539877" y="3285"/>
                    <a:pt x="83915" y="-36625"/>
                    <a:pt x="35052" y="161781"/>
                  </a:cubicBezTo>
                  <a:cubicBezTo>
                    <a:pt x="31267" y="183023"/>
                    <a:pt x="28628" y="204454"/>
                    <a:pt x="27146" y="225979"/>
                  </a:cubicBezTo>
                  <a:cubicBezTo>
                    <a:pt x="15240" y="350757"/>
                    <a:pt x="2381" y="606979"/>
                    <a:pt x="191" y="70080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5" name="Google Shape;1105;p61"/>
            <p:cNvSpPr/>
            <p:nvPr/>
          </p:nvSpPr>
          <p:spPr>
            <a:xfrm>
              <a:off x="1035864" y="5295447"/>
              <a:ext cx="615315" cy="950697"/>
            </a:xfrm>
            <a:custGeom>
              <a:rect b="b" l="l" r="r" t="t"/>
              <a:pathLst>
                <a:path extrusionOk="0" h="950697" w="615315">
                  <a:moveTo>
                    <a:pt x="191" y="564173"/>
                  </a:moveTo>
                  <a:cubicBezTo>
                    <a:pt x="-2476" y="705524"/>
                    <a:pt x="21050" y="824968"/>
                    <a:pt x="185357" y="876117"/>
                  </a:cubicBezTo>
                  <a:cubicBezTo>
                    <a:pt x="185357" y="876117"/>
                    <a:pt x="212027" y="889357"/>
                    <a:pt x="429768" y="909550"/>
                  </a:cubicBezTo>
                  <a:cubicBezTo>
                    <a:pt x="520541" y="917932"/>
                    <a:pt x="579596" y="935648"/>
                    <a:pt x="615315" y="950698"/>
                  </a:cubicBezTo>
                  <a:cubicBezTo>
                    <a:pt x="535972" y="881165"/>
                    <a:pt x="405003" y="839827"/>
                    <a:pt x="405003" y="839827"/>
                  </a:cubicBezTo>
                  <a:cubicBezTo>
                    <a:pt x="271653" y="805632"/>
                    <a:pt x="197072" y="804680"/>
                    <a:pt x="191834" y="702095"/>
                  </a:cubicBezTo>
                  <a:cubicBezTo>
                    <a:pt x="184595" y="561316"/>
                    <a:pt x="296609" y="115355"/>
                    <a:pt x="296609" y="115355"/>
                  </a:cubicBezTo>
                  <a:cubicBezTo>
                    <a:pt x="374904" y="111355"/>
                    <a:pt x="375285" y="1055"/>
                    <a:pt x="256699" y="8"/>
                  </a:cubicBezTo>
                  <a:cubicBezTo>
                    <a:pt x="106299" y="-754"/>
                    <a:pt x="48101" y="55538"/>
                    <a:pt x="26765" y="89066"/>
                  </a:cubicBezTo>
                  <a:cubicBezTo>
                    <a:pt x="15240" y="214130"/>
                    <a:pt x="2381" y="470352"/>
                    <a:pt x="191" y="564173"/>
                  </a:cubicBezTo>
                  <a:close/>
                </a:path>
              </a:pathLst>
            </a:custGeom>
            <a:solidFill>
              <a:srgbClr val="FFC5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p61"/>
            <p:cNvSpPr/>
            <p:nvPr/>
          </p:nvSpPr>
          <p:spPr>
            <a:xfrm>
              <a:off x="1225031" y="5979917"/>
              <a:ext cx="222408" cy="325664"/>
            </a:xfrm>
            <a:custGeom>
              <a:rect b="b" l="l" r="r" t="t"/>
              <a:pathLst>
                <a:path extrusionOk="0" h="325664" w="222408">
                  <a:moveTo>
                    <a:pt x="151924" y="267562"/>
                  </a:moveTo>
                  <a:lnTo>
                    <a:pt x="222409" y="325665"/>
                  </a:lnTo>
                  <a:lnTo>
                    <a:pt x="0" y="318140"/>
                  </a:lnTo>
                  <a:cubicBezTo>
                    <a:pt x="0" y="318140"/>
                    <a:pt x="762" y="220032"/>
                    <a:pt x="3143" y="173265"/>
                  </a:cubicBezTo>
                  <a:cubicBezTo>
                    <a:pt x="5524" y="126497"/>
                    <a:pt x="35052" y="54869"/>
                    <a:pt x="69818" y="15721"/>
                  </a:cubicBezTo>
                  <a:cubicBezTo>
                    <a:pt x="104584" y="-23427"/>
                    <a:pt x="131921" y="17245"/>
                    <a:pt x="137065" y="64394"/>
                  </a:cubicBezTo>
                  <a:cubicBezTo>
                    <a:pt x="144399" y="122401"/>
                    <a:pt x="151924" y="267562"/>
                    <a:pt x="151924" y="26756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7" name="Google Shape;1107;p61"/>
            <p:cNvSpPr/>
            <p:nvPr/>
          </p:nvSpPr>
          <p:spPr>
            <a:xfrm>
              <a:off x="1365048" y="6260242"/>
              <a:ext cx="82391" cy="45338"/>
            </a:xfrm>
            <a:custGeom>
              <a:rect b="b" l="l" r="r" t="t"/>
              <a:pathLst>
                <a:path extrusionOk="0" h="45338" w="82391">
                  <a:moveTo>
                    <a:pt x="82391" y="45339"/>
                  </a:moveTo>
                  <a:lnTo>
                    <a:pt x="0" y="42577"/>
                  </a:lnTo>
                  <a:lnTo>
                    <a:pt x="27337" y="0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8" name="Google Shape;1108;p61"/>
            <p:cNvSpPr/>
            <p:nvPr/>
          </p:nvSpPr>
          <p:spPr>
            <a:xfrm>
              <a:off x="1059296" y="5398325"/>
              <a:ext cx="281177" cy="127730"/>
            </a:xfrm>
            <a:custGeom>
              <a:rect b="b" l="l" r="r" t="t"/>
              <a:pathLst>
                <a:path extrusionOk="0" h="127730" w="281177">
                  <a:moveTo>
                    <a:pt x="281178" y="70199"/>
                  </a:moveTo>
                  <a:lnTo>
                    <a:pt x="220694" y="127730"/>
                  </a:lnTo>
                  <a:lnTo>
                    <a:pt x="184213" y="70390"/>
                  </a:lnTo>
                  <a:lnTo>
                    <a:pt x="129159" y="113729"/>
                  </a:lnTo>
                  <a:lnTo>
                    <a:pt x="90773" y="58674"/>
                  </a:lnTo>
                  <a:lnTo>
                    <a:pt x="34862" y="93154"/>
                  </a:lnTo>
                  <a:lnTo>
                    <a:pt x="0" y="28670"/>
                  </a:lnTo>
                  <a:lnTo>
                    <a:pt x="1333" y="12764"/>
                  </a:lnTo>
                  <a:lnTo>
                    <a:pt x="143351" y="0"/>
                  </a:lnTo>
                  <a:lnTo>
                    <a:pt x="281178" y="701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p61"/>
            <p:cNvSpPr/>
            <p:nvPr/>
          </p:nvSpPr>
          <p:spPr>
            <a:xfrm>
              <a:off x="881178" y="5016169"/>
              <a:ext cx="653986" cy="459880"/>
            </a:xfrm>
            <a:custGeom>
              <a:rect b="b" l="l" r="r" t="t"/>
              <a:pathLst>
                <a:path extrusionOk="0" h="459880" w="653986">
                  <a:moveTo>
                    <a:pt x="483299" y="459880"/>
                  </a:moveTo>
                  <a:cubicBezTo>
                    <a:pt x="553784" y="387681"/>
                    <a:pt x="653987" y="124410"/>
                    <a:pt x="653987" y="124410"/>
                  </a:cubicBezTo>
                  <a:cubicBezTo>
                    <a:pt x="653987" y="124410"/>
                    <a:pt x="503968" y="73356"/>
                    <a:pt x="437388" y="49543"/>
                  </a:cubicBezTo>
                  <a:cubicBezTo>
                    <a:pt x="263462" y="-11322"/>
                    <a:pt x="131540" y="-31419"/>
                    <a:pt x="73152" y="79071"/>
                  </a:cubicBezTo>
                  <a:cubicBezTo>
                    <a:pt x="19145" y="181464"/>
                    <a:pt x="0" y="338913"/>
                    <a:pt x="0" y="338913"/>
                  </a:cubicBezTo>
                  <a:cubicBezTo>
                    <a:pt x="3810" y="341961"/>
                    <a:pt x="53435" y="383013"/>
                    <a:pt x="177260" y="396063"/>
                  </a:cubicBezTo>
                  <a:cubicBezTo>
                    <a:pt x="281170" y="406921"/>
                    <a:pt x="383709" y="428305"/>
                    <a:pt x="483299" y="459880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0" name="Google Shape;1110;p61"/>
            <p:cNvSpPr/>
            <p:nvPr/>
          </p:nvSpPr>
          <p:spPr>
            <a:xfrm>
              <a:off x="1005560" y="4950838"/>
              <a:ext cx="103789" cy="137354"/>
            </a:xfrm>
            <a:custGeom>
              <a:rect b="b" l="l" r="r" t="t"/>
              <a:pathLst>
                <a:path extrusionOk="0" h="137354" w="103789">
                  <a:moveTo>
                    <a:pt x="103646" y="68201"/>
                  </a:moveTo>
                  <a:cubicBezTo>
                    <a:pt x="105742" y="106301"/>
                    <a:pt x="84596" y="137067"/>
                    <a:pt x="56021" y="137353"/>
                  </a:cubicBezTo>
                  <a:cubicBezTo>
                    <a:pt x="27446" y="137638"/>
                    <a:pt x="1919" y="107158"/>
                    <a:pt x="109" y="69249"/>
                  </a:cubicBezTo>
                  <a:cubicBezTo>
                    <a:pt x="-1700" y="31339"/>
                    <a:pt x="19159" y="288"/>
                    <a:pt x="47734" y="2"/>
                  </a:cubicBezTo>
                  <a:cubicBezTo>
                    <a:pt x="76309" y="-284"/>
                    <a:pt x="101455" y="30196"/>
                    <a:pt x="103646" y="6820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1" name="Google Shape;1111;p61"/>
            <p:cNvSpPr/>
            <p:nvPr/>
          </p:nvSpPr>
          <p:spPr>
            <a:xfrm>
              <a:off x="1031922" y="4983111"/>
              <a:ext cx="39540" cy="61453"/>
            </a:xfrm>
            <a:custGeom>
              <a:rect b="b" l="l" r="r" t="t"/>
              <a:pathLst>
                <a:path extrusionOk="0" h="61453" w="39540">
                  <a:moveTo>
                    <a:pt x="38804" y="26499"/>
                  </a:moveTo>
                  <a:cubicBezTo>
                    <a:pt x="41757" y="43358"/>
                    <a:pt x="35565" y="58884"/>
                    <a:pt x="24993" y="61170"/>
                  </a:cubicBezTo>
                  <a:cubicBezTo>
                    <a:pt x="14420" y="63456"/>
                    <a:pt x="3561" y="51645"/>
                    <a:pt x="704" y="34976"/>
                  </a:cubicBezTo>
                  <a:cubicBezTo>
                    <a:pt x="-2154" y="18308"/>
                    <a:pt x="3942" y="2687"/>
                    <a:pt x="14420" y="305"/>
                  </a:cubicBezTo>
                  <a:cubicBezTo>
                    <a:pt x="24897" y="-2076"/>
                    <a:pt x="35851" y="9735"/>
                    <a:pt x="38804" y="26499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p61"/>
            <p:cNvSpPr/>
            <p:nvPr/>
          </p:nvSpPr>
          <p:spPr>
            <a:xfrm>
              <a:off x="926360" y="4982290"/>
              <a:ext cx="102353" cy="120288"/>
            </a:xfrm>
            <a:custGeom>
              <a:rect b="b" l="l" r="r" t="t"/>
              <a:pathLst>
                <a:path extrusionOk="0" h="120288" w="102353">
                  <a:moveTo>
                    <a:pt x="93787" y="43988"/>
                  </a:moveTo>
                  <a:cubicBezTo>
                    <a:pt x="109313" y="75897"/>
                    <a:pt x="103312" y="108949"/>
                    <a:pt x="79214" y="117997"/>
                  </a:cubicBezTo>
                  <a:cubicBezTo>
                    <a:pt x="55116" y="127046"/>
                    <a:pt x="23969" y="108472"/>
                    <a:pt x="8443" y="76659"/>
                  </a:cubicBezTo>
                  <a:cubicBezTo>
                    <a:pt x="-7082" y="44845"/>
                    <a:pt x="-605" y="11984"/>
                    <a:pt x="23017" y="2459"/>
                  </a:cubicBezTo>
                  <a:cubicBezTo>
                    <a:pt x="46639" y="-7066"/>
                    <a:pt x="78262" y="11984"/>
                    <a:pt x="93787" y="43988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3" name="Google Shape;1113;p61"/>
            <p:cNvSpPr/>
            <p:nvPr/>
          </p:nvSpPr>
          <p:spPr>
            <a:xfrm>
              <a:off x="952007" y="5009996"/>
              <a:ext cx="41182" cy="48785"/>
            </a:xfrm>
            <a:custGeom>
              <a:rect b="b" l="l" r="r" t="t"/>
              <a:pathLst>
                <a:path extrusionOk="0" h="48785" w="41182">
                  <a:moveTo>
                    <a:pt x="36423" y="16378"/>
                  </a:moveTo>
                  <a:cubicBezTo>
                    <a:pt x="43662" y="29046"/>
                    <a:pt x="42519" y="43048"/>
                    <a:pt x="33851" y="47429"/>
                  </a:cubicBezTo>
                  <a:cubicBezTo>
                    <a:pt x="25183" y="51811"/>
                    <a:pt x="12134" y="45238"/>
                    <a:pt x="4800" y="32570"/>
                  </a:cubicBezTo>
                  <a:cubicBezTo>
                    <a:pt x="-2535" y="19902"/>
                    <a:pt x="-1296" y="5900"/>
                    <a:pt x="7371" y="1423"/>
                  </a:cubicBezTo>
                  <a:cubicBezTo>
                    <a:pt x="16039" y="-3053"/>
                    <a:pt x="28993" y="3328"/>
                    <a:pt x="36423" y="16378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4" name="Google Shape;1114;p61"/>
            <p:cNvSpPr/>
            <p:nvPr/>
          </p:nvSpPr>
          <p:spPr>
            <a:xfrm>
              <a:off x="1589834" y="4896839"/>
              <a:ext cx="72214" cy="99326"/>
            </a:xfrm>
            <a:custGeom>
              <a:rect b="b" l="l" r="r" t="t"/>
              <a:pathLst>
                <a:path extrusionOk="0" h="99326" w="72214">
                  <a:moveTo>
                    <a:pt x="72203" y="74861"/>
                  </a:moveTo>
                  <a:cubicBezTo>
                    <a:pt x="72203" y="84386"/>
                    <a:pt x="67631" y="96102"/>
                    <a:pt x="59249" y="98769"/>
                  </a:cubicBezTo>
                  <a:cubicBezTo>
                    <a:pt x="49534" y="100962"/>
                    <a:pt x="39525" y="96556"/>
                    <a:pt x="34579" y="87910"/>
                  </a:cubicBezTo>
                  <a:cubicBezTo>
                    <a:pt x="31055" y="79719"/>
                    <a:pt x="18197" y="46381"/>
                    <a:pt x="10100" y="38666"/>
                  </a:cubicBezTo>
                  <a:cubicBezTo>
                    <a:pt x="2004" y="30951"/>
                    <a:pt x="-4187" y="15044"/>
                    <a:pt x="3528" y="5995"/>
                  </a:cubicBezTo>
                  <a:cubicBezTo>
                    <a:pt x="11243" y="-3053"/>
                    <a:pt x="25531" y="-1434"/>
                    <a:pt x="40866" y="7996"/>
                  </a:cubicBezTo>
                  <a:cubicBezTo>
                    <a:pt x="63726" y="21807"/>
                    <a:pt x="72584" y="51620"/>
                    <a:pt x="72203" y="74861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5" name="Google Shape;1115;p61"/>
            <p:cNvSpPr/>
            <p:nvPr/>
          </p:nvSpPr>
          <p:spPr>
            <a:xfrm>
              <a:off x="1330932" y="4829779"/>
              <a:ext cx="104227" cy="69245"/>
            </a:xfrm>
            <a:custGeom>
              <a:rect b="b" l="l" r="r" t="t"/>
              <a:pathLst>
                <a:path extrusionOk="0" h="69245" w="104227">
                  <a:moveTo>
                    <a:pt x="6970" y="33813"/>
                  </a:moveTo>
                  <a:cubicBezTo>
                    <a:pt x="1159" y="41433"/>
                    <a:pt x="-2555" y="53434"/>
                    <a:pt x="2112" y="60768"/>
                  </a:cubicBezTo>
                  <a:cubicBezTo>
                    <a:pt x="8439" y="68616"/>
                    <a:pt x="19174" y="71367"/>
                    <a:pt x="28496" y="67531"/>
                  </a:cubicBezTo>
                  <a:cubicBezTo>
                    <a:pt x="36402" y="63150"/>
                    <a:pt x="67358" y="44957"/>
                    <a:pt x="78693" y="43909"/>
                  </a:cubicBezTo>
                  <a:cubicBezTo>
                    <a:pt x="90028" y="42861"/>
                    <a:pt x="104601" y="34384"/>
                    <a:pt x="104220" y="22192"/>
                  </a:cubicBezTo>
                  <a:cubicBezTo>
                    <a:pt x="103839" y="10000"/>
                    <a:pt x="91647" y="2571"/>
                    <a:pt x="73645" y="380"/>
                  </a:cubicBezTo>
                  <a:cubicBezTo>
                    <a:pt x="46879" y="-2859"/>
                    <a:pt x="21257" y="15144"/>
                    <a:pt x="6970" y="33813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6" name="Google Shape;1116;p61"/>
            <p:cNvSpPr/>
            <p:nvPr/>
          </p:nvSpPr>
          <p:spPr>
            <a:xfrm>
              <a:off x="1400912" y="4984637"/>
              <a:ext cx="217061" cy="217037"/>
            </a:xfrm>
            <a:custGeom>
              <a:rect b="b" l="l" r="r" t="t"/>
              <a:pathLst>
                <a:path extrusionOk="0" h="217037" w="217061">
                  <a:moveTo>
                    <a:pt x="211976" y="141178"/>
                  </a:moveTo>
                  <a:cubicBezTo>
                    <a:pt x="193939" y="198315"/>
                    <a:pt x="132998" y="230013"/>
                    <a:pt x="75860" y="211976"/>
                  </a:cubicBezTo>
                  <a:cubicBezTo>
                    <a:pt x="18722" y="193939"/>
                    <a:pt x="-12976" y="132998"/>
                    <a:pt x="5062" y="75859"/>
                  </a:cubicBezTo>
                  <a:cubicBezTo>
                    <a:pt x="23098" y="18722"/>
                    <a:pt x="84040" y="-12976"/>
                    <a:pt x="141178" y="5062"/>
                  </a:cubicBezTo>
                  <a:cubicBezTo>
                    <a:pt x="141283" y="5094"/>
                    <a:pt x="141386" y="5127"/>
                    <a:pt x="141491" y="5161"/>
                  </a:cubicBezTo>
                  <a:cubicBezTo>
                    <a:pt x="198489" y="23289"/>
                    <a:pt x="230031" y="84157"/>
                    <a:pt x="211976" y="141178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7" name="Google Shape;1117;p61"/>
            <p:cNvSpPr/>
            <p:nvPr/>
          </p:nvSpPr>
          <p:spPr>
            <a:xfrm>
              <a:off x="1248825" y="4925972"/>
              <a:ext cx="217061" cy="217037"/>
            </a:xfrm>
            <a:custGeom>
              <a:rect b="b" l="l" r="r" t="t"/>
              <a:pathLst>
                <a:path extrusionOk="0" h="217037" w="217061">
                  <a:moveTo>
                    <a:pt x="211949" y="141264"/>
                  </a:moveTo>
                  <a:cubicBezTo>
                    <a:pt x="193864" y="198387"/>
                    <a:pt x="132896" y="230033"/>
                    <a:pt x="75774" y="211948"/>
                  </a:cubicBezTo>
                  <a:cubicBezTo>
                    <a:pt x="18650" y="193863"/>
                    <a:pt x="-12996" y="132896"/>
                    <a:pt x="5089" y="75773"/>
                  </a:cubicBezTo>
                  <a:cubicBezTo>
                    <a:pt x="23174" y="18650"/>
                    <a:pt x="84141" y="-12996"/>
                    <a:pt x="141265" y="5089"/>
                  </a:cubicBezTo>
                  <a:cubicBezTo>
                    <a:pt x="141331" y="5110"/>
                    <a:pt x="141397" y="5131"/>
                    <a:pt x="141464" y="5152"/>
                  </a:cubicBezTo>
                  <a:cubicBezTo>
                    <a:pt x="198511" y="23279"/>
                    <a:pt x="230065" y="84214"/>
                    <a:pt x="211949" y="141264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8" name="Google Shape;1118;p61"/>
            <p:cNvSpPr/>
            <p:nvPr/>
          </p:nvSpPr>
          <p:spPr>
            <a:xfrm>
              <a:off x="1439741" y="5023243"/>
              <a:ext cx="139482" cy="139483"/>
            </a:xfrm>
            <a:custGeom>
              <a:rect b="b" l="l" r="r" t="t"/>
              <a:pathLst>
                <a:path extrusionOk="0" h="139483" w="139482">
                  <a:moveTo>
                    <a:pt x="136190" y="90856"/>
                  </a:moveTo>
                  <a:cubicBezTo>
                    <a:pt x="124529" y="127555"/>
                    <a:pt x="85326" y="147852"/>
                    <a:pt x="48627" y="136190"/>
                  </a:cubicBezTo>
                  <a:cubicBezTo>
                    <a:pt x="11928" y="124529"/>
                    <a:pt x="-8369" y="85326"/>
                    <a:pt x="3293" y="48627"/>
                  </a:cubicBezTo>
                  <a:cubicBezTo>
                    <a:pt x="14953" y="11928"/>
                    <a:pt x="54157" y="-8369"/>
                    <a:pt x="90856" y="3293"/>
                  </a:cubicBezTo>
                  <a:cubicBezTo>
                    <a:pt x="90887" y="3302"/>
                    <a:pt x="90916" y="3312"/>
                    <a:pt x="90947" y="3321"/>
                  </a:cubicBezTo>
                  <a:cubicBezTo>
                    <a:pt x="127594" y="15022"/>
                    <a:pt x="147840" y="54193"/>
                    <a:pt x="136190" y="908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9" name="Google Shape;1119;p61"/>
            <p:cNvSpPr/>
            <p:nvPr/>
          </p:nvSpPr>
          <p:spPr>
            <a:xfrm>
              <a:off x="1460965" y="5029385"/>
              <a:ext cx="65930" cy="65930"/>
            </a:xfrm>
            <a:custGeom>
              <a:rect b="b" l="l" r="r" t="t"/>
              <a:pathLst>
                <a:path extrusionOk="0" h="65930" w="65930">
                  <a:moveTo>
                    <a:pt x="64389" y="42899"/>
                  </a:moveTo>
                  <a:cubicBezTo>
                    <a:pt x="58903" y="60253"/>
                    <a:pt x="40387" y="69876"/>
                    <a:pt x="23032" y="64389"/>
                  </a:cubicBezTo>
                  <a:cubicBezTo>
                    <a:pt x="5677" y="58903"/>
                    <a:pt x="-3944" y="40387"/>
                    <a:pt x="1541" y="23032"/>
                  </a:cubicBezTo>
                  <a:cubicBezTo>
                    <a:pt x="7028" y="5677"/>
                    <a:pt x="25543" y="-3944"/>
                    <a:pt x="42899" y="1541"/>
                  </a:cubicBezTo>
                  <a:cubicBezTo>
                    <a:pt x="42919" y="1548"/>
                    <a:pt x="42938" y="1554"/>
                    <a:pt x="42958" y="1560"/>
                  </a:cubicBezTo>
                  <a:cubicBezTo>
                    <a:pt x="60279" y="7071"/>
                    <a:pt x="69868" y="25567"/>
                    <a:pt x="64389" y="42899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0" name="Google Shape;1120;p61"/>
            <p:cNvSpPr/>
            <p:nvPr/>
          </p:nvSpPr>
          <p:spPr>
            <a:xfrm>
              <a:off x="1287634" y="4964639"/>
              <a:ext cx="139483" cy="139483"/>
            </a:xfrm>
            <a:custGeom>
              <a:rect b="b" l="l" r="r" t="t"/>
              <a:pathLst>
                <a:path extrusionOk="0" h="139483" w="139483">
                  <a:moveTo>
                    <a:pt x="136183" y="90881"/>
                  </a:moveTo>
                  <a:cubicBezTo>
                    <a:pt x="124508" y="127575"/>
                    <a:pt x="85296" y="147858"/>
                    <a:pt x="48602" y="136183"/>
                  </a:cubicBezTo>
                  <a:cubicBezTo>
                    <a:pt x="11908" y="124507"/>
                    <a:pt x="-8374" y="85297"/>
                    <a:pt x="3301" y="48601"/>
                  </a:cubicBezTo>
                  <a:cubicBezTo>
                    <a:pt x="14976" y="11907"/>
                    <a:pt x="54187" y="-8374"/>
                    <a:pt x="90881" y="3301"/>
                  </a:cubicBezTo>
                  <a:cubicBezTo>
                    <a:pt x="91028" y="3347"/>
                    <a:pt x="91174" y="3394"/>
                    <a:pt x="91320" y="3442"/>
                  </a:cubicBezTo>
                  <a:cubicBezTo>
                    <a:pt x="127766" y="15303"/>
                    <a:pt x="147803" y="54358"/>
                    <a:pt x="136183" y="90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1" name="Google Shape;1121;p61"/>
            <p:cNvSpPr/>
            <p:nvPr/>
          </p:nvSpPr>
          <p:spPr>
            <a:xfrm>
              <a:off x="1308850" y="4970426"/>
              <a:ext cx="65930" cy="65930"/>
            </a:xfrm>
            <a:custGeom>
              <a:rect b="b" l="l" r="r" t="t"/>
              <a:pathLst>
                <a:path extrusionOk="0" h="65930" w="65930">
                  <a:moveTo>
                    <a:pt x="64389" y="42899"/>
                  </a:moveTo>
                  <a:cubicBezTo>
                    <a:pt x="58903" y="60253"/>
                    <a:pt x="40387" y="69875"/>
                    <a:pt x="23032" y="64389"/>
                  </a:cubicBezTo>
                  <a:cubicBezTo>
                    <a:pt x="5677" y="58903"/>
                    <a:pt x="-3944" y="40387"/>
                    <a:pt x="1541" y="23032"/>
                  </a:cubicBezTo>
                  <a:cubicBezTo>
                    <a:pt x="7028" y="5677"/>
                    <a:pt x="25544" y="-3944"/>
                    <a:pt x="42899" y="1541"/>
                  </a:cubicBezTo>
                  <a:cubicBezTo>
                    <a:pt x="42919" y="1548"/>
                    <a:pt x="42938" y="1554"/>
                    <a:pt x="42958" y="1560"/>
                  </a:cubicBezTo>
                  <a:cubicBezTo>
                    <a:pt x="60279" y="7071"/>
                    <a:pt x="69868" y="25567"/>
                    <a:pt x="64389" y="42899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2" name="Google Shape;1122;p61"/>
            <p:cNvSpPr/>
            <p:nvPr/>
          </p:nvSpPr>
          <p:spPr>
            <a:xfrm>
              <a:off x="1140925" y="5647213"/>
              <a:ext cx="386470" cy="268496"/>
            </a:xfrm>
            <a:custGeom>
              <a:rect b="b" l="l" r="r" t="t"/>
              <a:pathLst>
                <a:path extrusionOk="0" h="268496" w="386470">
                  <a:moveTo>
                    <a:pt x="64675" y="141732"/>
                  </a:moveTo>
                  <a:lnTo>
                    <a:pt x="55150" y="122682"/>
                  </a:lnTo>
                  <a:cubicBezTo>
                    <a:pt x="98891" y="105366"/>
                    <a:pt x="148765" y="121606"/>
                    <a:pt x="173927" y="161354"/>
                  </a:cubicBezTo>
                  <a:cubicBezTo>
                    <a:pt x="218123" y="177832"/>
                    <a:pt x="262509" y="155924"/>
                    <a:pt x="274606" y="97822"/>
                  </a:cubicBezTo>
                  <a:lnTo>
                    <a:pt x="302133" y="0"/>
                  </a:lnTo>
                  <a:cubicBezTo>
                    <a:pt x="369856" y="48863"/>
                    <a:pt x="417005" y="155067"/>
                    <a:pt x="362998" y="228600"/>
                  </a:cubicBezTo>
                  <a:cubicBezTo>
                    <a:pt x="295085" y="320802"/>
                    <a:pt x="158591" y="224314"/>
                    <a:pt x="158591" y="224314"/>
                  </a:cubicBezTo>
                  <a:cubicBezTo>
                    <a:pt x="99536" y="288988"/>
                    <a:pt x="25241" y="244412"/>
                    <a:pt x="8668" y="216503"/>
                  </a:cubicBezTo>
                  <a:cubicBezTo>
                    <a:pt x="30276" y="217360"/>
                    <a:pt x="51450" y="210274"/>
                    <a:pt x="68199" y="196596"/>
                  </a:cubicBezTo>
                  <a:cubicBezTo>
                    <a:pt x="45092" y="199939"/>
                    <a:pt x="21511" y="196910"/>
                    <a:pt x="0" y="187833"/>
                  </a:cubicBezTo>
                  <a:cubicBezTo>
                    <a:pt x="13378" y="163392"/>
                    <a:pt x="37203" y="146409"/>
                    <a:pt x="64675" y="14173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23" name="Google Shape;1123;p61"/>
          <p:cNvSpPr txBox="1"/>
          <p:nvPr/>
        </p:nvSpPr>
        <p:spPr>
          <a:xfrm>
            <a:off x="6817360" y="1175772"/>
            <a:ext cx="3292500" cy="44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r>
              <a:rPr b="1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</a:t>
            </a:r>
            <a:r>
              <a:rPr b="1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</a:t>
            </a:r>
            <a:r>
              <a:rPr b="1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ли</a:t>
            </a:r>
            <a:r>
              <a:rPr b="1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он</a:t>
            </a:r>
            <a:endParaRPr b="0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4" name="Google Shape;1124;p61"/>
          <p:cNvSpPr/>
          <p:nvPr/>
        </p:nvSpPr>
        <p:spPr>
          <a:xfrm>
            <a:off x="6045200" y="1378972"/>
            <a:ext cx="406500" cy="406500"/>
          </a:xfrm>
          <a:prstGeom prst="ellipse">
            <a:avLst/>
          </a:prstGeom>
          <a:solidFill>
            <a:srgbClr val="DD87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5" name="Google Shape;1125;p61"/>
          <p:cNvSpPr/>
          <p:nvPr/>
        </p:nvSpPr>
        <p:spPr>
          <a:xfrm>
            <a:off x="6045200" y="2532890"/>
            <a:ext cx="406500" cy="406500"/>
          </a:xfrm>
          <a:prstGeom prst="ellipse">
            <a:avLst/>
          </a:prstGeom>
          <a:solidFill>
            <a:srgbClr val="DD87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6" name="Google Shape;1126;p61"/>
          <p:cNvSpPr/>
          <p:nvPr/>
        </p:nvSpPr>
        <p:spPr>
          <a:xfrm>
            <a:off x="6045200" y="3763008"/>
            <a:ext cx="406500" cy="406500"/>
          </a:xfrm>
          <a:prstGeom prst="ellipse">
            <a:avLst/>
          </a:prstGeom>
          <a:solidFill>
            <a:srgbClr val="DD87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7" name="Google Shape;1127;p61"/>
          <p:cNvSpPr/>
          <p:nvPr/>
        </p:nvSpPr>
        <p:spPr>
          <a:xfrm>
            <a:off x="6045200" y="5069327"/>
            <a:ext cx="406500" cy="406500"/>
          </a:xfrm>
          <a:prstGeom prst="ellipse">
            <a:avLst/>
          </a:prstGeom>
          <a:solidFill>
            <a:srgbClr val="DD87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2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p68"/>
          <p:cNvSpPr/>
          <p:nvPr/>
        </p:nvSpPr>
        <p:spPr>
          <a:xfrm>
            <a:off x="5734050" y="1164652"/>
            <a:ext cx="5747385" cy="4768275"/>
          </a:xfrm>
          <a:prstGeom prst="rect">
            <a:avLst/>
          </a:prstGeom>
          <a:solidFill>
            <a:srgbClr val="FFF0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4" name="Google Shape;1134;p68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35" name="Google Shape;1135;p68"/>
          <p:cNvSpPr txBox="1"/>
          <p:nvPr/>
        </p:nvSpPr>
        <p:spPr>
          <a:xfrm>
            <a:off x="6057900" y="2084035"/>
            <a:ext cx="5144100" cy="34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Смешиваем мягкое масло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 сахаром.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Добавляем яйцо к маслу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сахару.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Просеять муку, молотый миндаль и малину.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6" name="Google Shape;1136;p68"/>
          <p:cNvSpPr/>
          <p:nvPr/>
        </p:nvSpPr>
        <p:spPr>
          <a:xfrm>
            <a:off x="6096000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7" name="Google Shape;1137;p68"/>
          <p:cNvSpPr/>
          <p:nvPr/>
        </p:nvSpPr>
        <p:spPr>
          <a:xfrm>
            <a:off x="10859135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8" name="Google Shape;1138;p68"/>
          <p:cNvSpPr/>
          <p:nvPr/>
        </p:nvSpPr>
        <p:spPr>
          <a:xfrm>
            <a:off x="10329896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9" name="Google Shape;1139;p68"/>
          <p:cNvSpPr/>
          <p:nvPr/>
        </p:nvSpPr>
        <p:spPr>
          <a:xfrm>
            <a:off x="9800659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0" name="Google Shape;1140;p68"/>
          <p:cNvSpPr/>
          <p:nvPr/>
        </p:nvSpPr>
        <p:spPr>
          <a:xfrm>
            <a:off x="9271422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1" name="Google Shape;1141;p68"/>
          <p:cNvSpPr/>
          <p:nvPr/>
        </p:nvSpPr>
        <p:spPr>
          <a:xfrm>
            <a:off x="8742185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2" name="Google Shape;1142;p68"/>
          <p:cNvSpPr/>
          <p:nvPr/>
        </p:nvSpPr>
        <p:spPr>
          <a:xfrm>
            <a:off x="8212948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3" name="Google Shape;1143;p68"/>
          <p:cNvSpPr/>
          <p:nvPr/>
        </p:nvSpPr>
        <p:spPr>
          <a:xfrm>
            <a:off x="7683711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4" name="Google Shape;1144;p68"/>
          <p:cNvSpPr/>
          <p:nvPr/>
        </p:nvSpPr>
        <p:spPr>
          <a:xfrm>
            <a:off x="7154474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5" name="Google Shape;1145;p68"/>
          <p:cNvSpPr/>
          <p:nvPr/>
        </p:nvSpPr>
        <p:spPr>
          <a:xfrm>
            <a:off x="6625237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46" name="Google Shape;1146;p68"/>
          <p:cNvGrpSpPr/>
          <p:nvPr/>
        </p:nvGrpSpPr>
        <p:grpSpPr>
          <a:xfrm>
            <a:off x="1102954" y="1868167"/>
            <a:ext cx="4211176" cy="4785709"/>
            <a:chOff x="1102954" y="1868167"/>
            <a:chExt cx="4211176" cy="4785709"/>
          </a:xfrm>
        </p:grpSpPr>
        <p:sp>
          <p:nvSpPr>
            <p:cNvPr id="1147" name="Google Shape;1147;p68"/>
            <p:cNvSpPr/>
            <p:nvPr/>
          </p:nvSpPr>
          <p:spPr>
            <a:xfrm>
              <a:off x="3590720" y="3651883"/>
              <a:ext cx="1392817" cy="805757"/>
            </a:xfrm>
            <a:custGeom>
              <a:rect b="b" l="l" r="r" t="t"/>
              <a:pathLst>
                <a:path extrusionOk="0" h="805757" w="1392817">
                  <a:moveTo>
                    <a:pt x="1190772" y="0"/>
                  </a:moveTo>
                  <a:cubicBezTo>
                    <a:pt x="995596" y="209319"/>
                    <a:pt x="620600" y="213764"/>
                    <a:pt x="294498" y="164061"/>
                  </a:cubicBezTo>
                  <a:cubicBezTo>
                    <a:pt x="-5741" y="117995"/>
                    <a:pt x="11635" y="310746"/>
                    <a:pt x="1532" y="414597"/>
                  </a:cubicBezTo>
                  <a:cubicBezTo>
                    <a:pt x="-21501" y="652607"/>
                    <a:pt x="220954" y="801313"/>
                    <a:pt x="338544" y="804949"/>
                  </a:cubicBezTo>
                  <a:cubicBezTo>
                    <a:pt x="937407" y="834044"/>
                    <a:pt x="1392818" y="67887"/>
                    <a:pt x="1392818" y="67887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Google Shape;1148;p68"/>
            <p:cNvSpPr/>
            <p:nvPr/>
          </p:nvSpPr>
          <p:spPr>
            <a:xfrm>
              <a:off x="3035254" y="5340038"/>
              <a:ext cx="996245" cy="1313838"/>
            </a:xfrm>
            <a:custGeom>
              <a:rect b="b" l="l" r="r" t="t"/>
              <a:pathLst>
                <a:path extrusionOk="0" h="1313838" w="996245">
                  <a:moveTo>
                    <a:pt x="179173" y="1313838"/>
                  </a:moveTo>
                  <a:lnTo>
                    <a:pt x="996246" y="1313838"/>
                  </a:lnTo>
                  <a:lnTo>
                    <a:pt x="759044" y="1107348"/>
                  </a:lnTo>
                  <a:cubicBezTo>
                    <a:pt x="759044" y="1107348"/>
                    <a:pt x="883100" y="578797"/>
                    <a:pt x="684691" y="210265"/>
                  </a:cubicBezTo>
                  <a:cubicBezTo>
                    <a:pt x="611474" y="56060"/>
                    <a:pt x="441853" y="-27578"/>
                    <a:pt x="274943" y="8220"/>
                  </a:cubicBezTo>
                  <a:cubicBezTo>
                    <a:pt x="97236" y="43533"/>
                    <a:pt x="-21951" y="211494"/>
                    <a:pt x="3394" y="390894"/>
                  </a:cubicBezTo>
                  <a:cubicBezTo>
                    <a:pt x="52693" y="655978"/>
                    <a:pt x="175132" y="727098"/>
                    <a:pt x="43803" y="1312222"/>
                  </a:cubicBezTo>
                  <a:close/>
                </a:path>
              </a:pathLst>
            </a:custGeom>
            <a:solidFill>
              <a:srgbClr val="6950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9" name="Google Shape;1149;p68"/>
            <p:cNvSpPr/>
            <p:nvPr/>
          </p:nvSpPr>
          <p:spPr>
            <a:xfrm>
              <a:off x="3707014" y="6447385"/>
              <a:ext cx="323272" cy="206490"/>
            </a:xfrm>
            <a:custGeom>
              <a:rect b="b" l="l" r="r" t="t"/>
              <a:pathLst>
                <a:path extrusionOk="0" h="206490" w="323272">
                  <a:moveTo>
                    <a:pt x="87284" y="0"/>
                  </a:moveTo>
                  <a:lnTo>
                    <a:pt x="0" y="206491"/>
                  </a:lnTo>
                  <a:lnTo>
                    <a:pt x="323273" y="206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0" name="Google Shape;1150;p68"/>
            <p:cNvSpPr/>
            <p:nvPr/>
          </p:nvSpPr>
          <p:spPr>
            <a:xfrm>
              <a:off x="3631045" y="5955606"/>
              <a:ext cx="161636" cy="226695"/>
            </a:xfrm>
            <a:custGeom>
              <a:rect b="b" l="l" r="r" t="t"/>
              <a:pathLst>
                <a:path extrusionOk="0" h="226695" w="161636">
                  <a:moveTo>
                    <a:pt x="80818" y="226695"/>
                  </a:moveTo>
                  <a:cubicBezTo>
                    <a:pt x="124460" y="226695"/>
                    <a:pt x="161636" y="175780"/>
                    <a:pt x="161636" y="113146"/>
                  </a:cubicBezTo>
                  <a:cubicBezTo>
                    <a:pt x="161636" y="50511"/>
                    <a:pt x="126077" y="0"/>
                    <a:pt x="80818" y="0"/>
                  </a:cubicBezTo>
                  <a:cubicBezTo>
                    <a:pt x="35560" y="0"/>
                    <a:pt x="0" y="50511"/>
                    <a:pt x="0" y="113146"/>
                  </a:cubicBezTo>
                  <a:cubicBezTo>
                    <a:pt x="0" y="175780"/>
                    <a:pt x="37176" y="226695"/>
                    <a:pt x="80818" y="226695"/>
                  </a:cubicBezTo>
                  <a:close/>
                </a:path>
              </a:pathLst>
            </a:custGeom>
            <a:solidFill>
              <a:srgbClr val="4E38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68"/>
            <p:cNvSpPr/>
            <p:nvPr/>
          </p:nvSpPr>
          <p:spPr>
            <a:xfrm>
              <a:off x="1260114" y="5318488"/>
              <a:ext cx="592121" cy="501747"/>
            </a:xfrm>
            <a:custGeom>
              <a:rect b="b" l="l" r="r" t="t"/>
              <a:pathLst>
                <a:path extrusionOk="0" h="501747" w="592121">
                  <a:moveTo>
                    <a:pt x="375529" y="3099"/>
                  </a:moveTo>
                  <a:cubicBezTo>
                    <a:pt x="366526" y="-2708"/>
                    <a:pt x="354520" y="-118"/>
                    <a:pt x="348713" y="8886"/>
                  </a:cubicBezTo>
                  <a:cubicBezTo>
                    <a:pt x="346794" y="11864"/>
                    <a:pt x="345723" y="15315"/>
                    <a:pt x="345626" y="18859"/>
                  </a:cubicBezTo>
                  <a:lnTo>
                    <a:pt x="339969" y="269799"/>
                  </a:lnTo>
                  <a:lnTo>
                    <a:pt x="331079" y="275457"/>
                  </a:lnTo>
                  <a:cubicBezTo>
                    <a:pt x="279654" y="251041"/>
                    <a:pt x="229485" y="224068"/>
                    <a:pt x="180757" y="194638"/>
                  </a:cubicBezTo>
                  <a:cubicBezTo>
                    <a:pt x="171224" y="189280"/>
                    <a:pt x="159152" y="192666"/>
                    <a:pt x="153795" y="202199"/>
                  </a:cubicBezTo>
                  <a:cubicBezTo>
                    <a:pt x="152179" y="205076"/>
                    <a:pt x="151306" y="208313"/>
                    <a:pt x="151258" y="211610"/>
                  </a:cubicBezTo>
                  <a:lnTo>
                    <a:pt x="153683" y="391027"/>
                  </a:lnTo>
                  <a:lnTo>
                    <a:pt x="148834" y="391027"/>
                  </a:lnTo>
                  <a:cubicBezTo>
                    <a:pt x="106928" y="378544"/>
                    <a:pt x="66329" y="362037"/>
                    <a:pt x="27607" y="341727"/>
                  </a:cubicBezTo>
                  <a:cubicBezTo>
                    <a:pt x="17901" y="337194"/>
                    <a:pt x="6358" y="341384"/>
                    <a:pt x="1823" y="351090"/>
                  </a:cubicBezTo>
                  <a:cubicBezTo>
                    <a:pt x="302" y="354347"/>
                    <a:pt x="-284" y="357960"/>
                    <a:pt x="128" y="361528"/>
                  </a:cubicBezTo>
                  <a:lnTo>
                    <a:pt x="13867" y="501748"/>
                  </a:lnTo>
                  <a:lnTo>
                    <a:pt x="592122" y="127963"/>
                  </a:lnTo>
                  <a:cubicBezTo>
                    <a:pt x="592122" y="127963"/>
                    <a:pt x="427657" y="36235"/>
                    <a:pt x="375529" y="3099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2" name="Google Shape;1152;p68"/>
            <p:cNvSpPr/>
            <p:nvPr/>
          </p:nvSpPr>
          <p:spPr>
            <a:xfrm>
              <a:off x="1102954" y="3390032"/>
              <a:ext cx="2587492" cy="2604002"/>
            </a:xfrm>
            <a:custGeom>
              <a:rect b="b" l="l" r="r" t="t"/>
              <a:pathLst>
                <a:path extrusionOk="0" h="2604002" w="2587492">
                  <a:moveTo>
                    <a:pt x="2587492" y="2200680"/>
                  </a:moveTo>
                  <a:lnTo>
                    <a:pt x="2583855" y="0"/>
                  </a:lnTo>
                  <a:lnTo>
                    <a:pt x="1108519" y="0"/>
                  </a:lnTo>
                  <a:lnTo>
                    <a:pt x="896775" y="1827300"/>
                  </a:lnTo>
                  <a:cubicBezTo>
                    <a:pt x="883440" y="1867709"/>
                    <a:pt x="821614" y="2001059"/>
                    <a:pt x="588050" y="2117033"/>
                  </a:cubicBezTo>
                  <a:cubicBezTo>
                    <a:pt x="380448" y="2212884"/>
                    <a:pt x="189471" y="2341247"/>
                    <a:pt x="22322" y="2497283"/>
                  </a:cubicBezTo>
                  <a:cubicBezTo>
                    <a:pt x="1199" y="2516813"/>
                    <a:pt x="-5709" y="2547350"/>
                    <a:pt x="4946" y="2574061"/>
                  </a:cubicBezTo>
                  <a:cubicBezTo>
                    <a:pt x="15453" y="2601135"/>
                    <a:pt x="45355" y="2606388"/>
                    <a:pt x="81319" y="2603155"/>
                  </a:cubicBezTo>
                  <a:cubicBezTo>
                    <a:pt x="811512" y="2531631"/>
                    <a:pt x="2587492" y="2200680"/>
                    <a:pt x="2587492" y="2200680"/>
                  </a:cubicBezTo>
                  <a:close/>
                </a:path>
              </a:pathLst>
            </a:custGeom>
            <a:solidFill>
              <a:srgbClr val="FF55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3" name="Google Shape;1153;p68"/>
            <p:cNvSpPr/>
            <p:nvPr/>
          </p:nvSpPr>
          <p:spPr>
            <a:xfrm>
              <a:off x="1108304" y="3346390"/>
              <a:ext cx="2781252" cy="2671626"/>
            </a:xfrm>
            <a:custGeom>
              <a:rect b="b" l="l" r="r" t="t"/>
              <a:pathLst>
                <a:path extrusionOk="0" h="2671626" w="2781252">
                  <a:moveTo>
                    <a:pt x="2774085" y="1643034"/>
                  </a:moveTo>
                  <a:cubicBezTo>
                    <a:pt x="2725970" y="1089777"/>
                    <a:pt x="2638193" y="540686"/>
                    <a:pt x="2511426" y="0"/>
                  </a:cubicBezTo>
                  <a:lnTo>
                    <a:pt x="1736379" y="0"/>
                  </a:lnTo>
                  <a:cubicBezTo>
                    <a:pt x="1736379" y="0"/>
                    <a:pt x="1769919" y="1491904"/>
                    <a:pt x="1819622" y="1986512"/>
                  </a:cubicBezTo>
                  <a:cubicBezTo>
                    <a:pt x="1832553" y="2116629"/>
                    <a:pt x="1819622" y="2376056"/>
                    <a:pt x="1421997" y="2387774"/>
                  </a:cubicBezTo>
                  <a:cubicBezTo>
                    <a:pt x="1369061" y="2387774"/>
                    <a:pt x="977496" y="2422930"/>
                    <a:pt x="889000" y="2432629"/>
                  </a:cubicBezTo>
                  <a:lnTo>
                    <a:pt x="889000" y="2432629"/>
                  </a:lnTo>
                  <a:cubicBezTo>
                    <a:pt x="576638" y="2468593"/>
                    <a:pt x="197601" y="2527590"/>
                    <a:pt x="0" y="2617702"/>
                  </a:cubicBezTo>
                  <a:cubicBezTo>
                    <a:pt x="10882" y="2646312"/>
                    <a:pt x="39393" y="2664294"/>
                    <a:pt x="69908" y="2661748"/>
                  </a:cubicBezTo>
                  <a:cubicBezTo>
                    <a:pt x="347518" y="2641948"/>
                    <a:pt x="853036" y="2612853"/>
                    <a:pt x="1084985" y="2621339"/>
                  </a:cubicBezTo>
                  <a:cubicBezTo>
                    <a:pt x="1333096" y="2634270"/>
                    <a:pt x="1682635" y="2677104"/>
                    <a:pt x="1818410" y="2671042"/>
                  </a:cubicBezTo>
                  <a:cubicBezTo>
                    <a:pt x="1954184" y="2664981"/>
                    <a:pt x="2871067" y="2683973"/>
                    <a:pt x="2774085" y="1643034"/>
                  </a:cubicBezTo>
                  <a:close/>
                </a:path>
              </a:pathLst>
            </a:custGeom>
            <a:solidFill>
              <a:srgbClr val="FAC00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68"/>
            <p:cNvSpPr/>
            <p:nvPr/>
          </p:nvSpPr>
          <p:spPr>
            <a:xfrm>
              <a:off x="1313179" y="3887219"/>
              <a:ext cx="1352516" cy="1212926"/>
            </a:xfrm>
            <a:custGeom>
              <a:rect b="b" l="l" r="r" t="t"/>
              <a:pathLst>
                <a:path extrusionOk="0" h="1212926" w="1352516">
                  <a:moveTo>
                    <a:pt x="136987" y="1030277"/>
                  </a:moveTo>
                  <a:cubicBezTo>
                    <a:pt x="128069" y="1092305"/>
                    <a:pt x="136750" y="1155590"/>
                    <a:pt x="162041" y="1212926"/>
                  </a:cubicBezTo>
                  <a:cubicBezTo>
                    <a:pt x="218306" y="1185392"/>
                    <a:pt x="266373" y="1143596"/>
                    <a:pt x="301452" y="1091699"/>
                  </a:cubicBezTo>
                  <a:lnTo>
                    <a:pt x="382270" y="1195955"/>
                  </a:lnTo>
                  <a:cubicBezTo>
                    <a:pt x="428918" y="1118749"/>
                    <a:pt x="434515" y="1023513"/>
                    <a:pt x="397222" y="941377"/>
                  </a:cubicBezTo>
                  <a:cubicBezTo>
                    <a:pt x="528955" y="679122"/>
                    <a:pt x="680085" y="599112"/>
                    <a:pt x="1018310" y="559915"/>
                  </a:cubicBezTo>
                  <a:cubicBezTo>
                    <a:pt x="1329864" y="523547"/>
                    <a:pt x="1367444" y="351404"/>
                    <a:pt x="1348452" y="245128"/>
                  </a:cubicBezTo>
                  <a:cubicBezTo>
                    <a:pt x="1305618" y="2673"/>
                    <a:pt x="1016289" y="-17935"/>
                    <a:pt x="897082" y="9139"/>
                  </a:cubicBezTo>
                  <a:cubicBezTo>
                    <a:pt x="294178" y="145722"/>
                    <a:pt x="183053" y="845203"/>
                    <a:pt x="183053" y="845203"/>
                  </a:cubicBezTo>
                  <a:cubicBezTo>
                    <a:pt x="80360" y="868972"/>
                    <a:pt x="5740" y="957755"/>
                    <a:pt x="0" y="1063009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5" name="Google Shape;1155;p68"/>
            <p:cNvSpPr/>
            <p:nvPr/>
          </p:nvSpPr>
          <p:spPr>
            <a:xfrm>
              <a:off x="2791926" y="4833442"/>
              <a:ext cx="1177342" cy="695261"/>
            </a:xfrm>
            <a:custGeom>
              <a:rect b="b" l="l" r="r" t="t"/>
              <a:pathLst>
                <a:path extrusionOk="0" h="695261" w="1177342">
                  <a:moveTo>
                    <a:pt x="1177343" y="108300"/>
                  </a:moveTo>
                  <a:cubicBezTo>
                    <a:pt x="1176676" y="47977"/>
                    <a:pt x="1127349" y="-445"/>
                    <a:pt x="1067026" y="3"/>
                  </a:cubicBezTo>
                  <a:lnTo>
                    <a:pt x="102865" y="148709"/>
                  </a:lnTo>
                  <a:cubicBezTo>
                    <a:pt x="42497" y="152382"/>
                    <a:pt x="-3464" y="204296"/>
                    <a:pt x="205" y="264663"/>
                  </a:cubicBezTo>
                  <a:cubicBezTo>
                    <a:pt x="3567" y="319910"/>
                    <a:pt x="47621" y="363960"/>
                    <a:pt x="102865" y="367322"/>
                  </a:cubicBezTo>
                  <a:lnTo>
                    <a:pt x="109734" y="367322"/>
                  </a:lnTo>
                  <a:lnTo>
                    <a:pt x="109734" y="367322"/>
                  </a:lnTo>
                  <a:cubicBezTo>
                    <a:pt x="77625" y="417781"/>
                    <a:pt x="92496" y="484719"/>
                    <a:pt x="142959" y="516828"/>
                  </a:cubicBezTo>
                  <a:cubicBezTo>
                    <a:pt x="175742" y="537691"/>
                    <a:pt x="217190" y="539392"/>
                    <a:pt x="251570" y="521281"/>
                  </a:cubicBezTo>
                  <a:cubicBezTo>
                    <a:pt x="240922" y="580136"/>
                    <a:pt x="280002" y="636479"/>
                    <a:pt x="338858" y="647127"/>
                  </a:cubicBezTo>
                  <a:cubicBezTo>
                    <a:pt x="377097" y="654045"/>
                    <a:pt x="416108" y="639946"/>
                    <a:pt x="441089" y="610181"/>
                  </a:cubicBezTo>
                  <a:cubicBezTo>
                    <a:pt x="453923" y="668600"/>
                    <a:pt x="511683" y="705550"/>
                    <a:pt x="570103" y="692716"/>
                  </a:cubicBezTo>
                  <a:cubicBezTo>
                    <a:pt x="608269" y="684331"/>
                    <a:pt x="638960" y="656033"/>
                    <a:pt x="650408" y="618667"/>
                  </a:cubicBezTo>
                  <a:cubicBezTo>
                    <a:pt x="684570" y="667760"/>
                    <a:pt x="752061" y="679866"/>
                    <a:pt x="801158" y="645704"/>
                  </a:cubicBezTo>
                  <a:cubicBezTo>
                    <a:pt x="832956" y="623576"/>
                    <a:pt x="850514" y="586145"/>
                    <a:pt x="847200" y="547547"/>
                  </a:cubicBezTo>
                  <a:cubicBezTo>
                    <a:pt x="897659" y="579660"/>
                    <a:pt x="964597" y="564785"/>
                    <a:pt x="996706" y="514322"/>
                  </a:cubicBezTo>
                  <a:cubicBezTo>
                    <a:pt x="1017569" y="481538"/>
                    <a:pt x="1019270" y="440091"/>
                    <a:pt x="1001159" y="405711"/>
                  </a:cubicBezTo>
                  <a:cubicBezTo>
                    <a:pt x="1060015" y="416358"/>
                    <a:pt x="1116357" y="377279"/>
                    <a:pt x="1127005" y="318423"/>
                  </a:cubicBezTo>
                  <a:cubicBezTo>
                    <a:pt x="1133923" y="280188"/>
                    <a:pt x="1119824" y="241173"/>
                    <a:pt x="1090059" y="216192"/>
                  </a:cubicBezTo>
                  <a:cubicBezTo>
                    <a:pt x="1092484" y="215836"/>
                    <a:pt x="1094815" y="215012"/>
                    <a:pt x="1096929" y="213767"/>
                  </a:cubicBezTo>
                  <a:cubicBezTo>
                    <a:pt x="1144478" y="200808"/>
                    <a:pt x="1177436" y="157582"/>
                    <a:pt x="1177343" y="108300"/>
                  </a:cubicBezTo>
                  <a:close/>
                </a:path>
              </a:pathLst>
            </a:custGeom>
            <a:solidFill>
              <a:srgbClr val="CDE9E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6" name="Google Shape;1156;p68"/>
            <p:cNvSpPr/>
            <p:nvPr/>
          </p:nvSpPr>
          <p:spPr>
            <a:xfrm>
              <a:off x="2043775" y="4666960"/>
              <a:ext cx="1832560" cy="762824"/>
            </a:xfrm>
            <a:custGeom>
              <a:rect b="b" l="l" r="r" t="t"/>
              <a:pathLst>
                <a:path extrusionOk="0" h="762824" w="1832560">
                  <a:moveTo>
                    <a:pt x="1804671" y="0"/>
                  </a:moveTo>
                  <a:cubicBezTo>
                    <a:pt x="1515855" y="102356"/>
                    <a:pt x="1211146" y="152569"/>
                    <a:pt x="904760" y="148302"/>
                  </a:cubicBezTo>
                  <a:lnTo>
                    <a:pt x="899911" y="148302"/>
                  </a:lnTo>
                  <a:cubicBezTo>
                    <a:pt x="600245" y="152763"/>
                    <a:pt x="302151" y="104195"/>
                    <a:pt x="19396" y="4849"/>
                  </a:cubicBezTo>
                  <a:lnTo>
                    <a:pt x="0" y="170931"/>
                  </a:lnTo>
                  <a:cubicBezTo>
                    <a:pt x="268470" y="263476"/>
                    <a:pt x="550089" y="312185"/>
                    <a:pt x="834044" y="315191"/>
                  </a:cubicBezTo>
                  <a:cubicBezTo>
                    <a:pt x="863357" y="590143"/>
                    <a:pt x="1110014" y="789275"/>
                    <a:pt x="1384970" y="759962"/>
                  </a:cubicBezTo>
                  <a:cubicBezTo>
                    <a:pt x="1640513" y="732714"/>
                    <a:pt x="1833931" y="516416"/>
                    <a:pt x="1832553" y="259427"/>
                  </a:cubicBezTo>
                  <a:cubicBezTo>
                    <a:pt x="1830516" y="172325"/>
                    <a:pt x="1821190" y="85546"/>
                    <a:pt x="1804671" y="0"/>
                  </a:cubicBezTo>
                  <a:close/>
                </a:path>
              </a:pathLst>
            </a:custGeom>
            <a:solidFill>
              <a:srgbClr val="037A9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68"/>
            <p:cNvSpPr/>
            <p:nvPr/>
          </p:nvSpPr>
          <p:spPr>
            <a:xfrm>
              <a:off x="2218597" y="5340116"/>
              <a:ext cx="996234" cy="1313759"/>
            </a:xfrm>
            <a:custGeom>
              <a:rect b="b" l="l" r="r" t="t"/>
              <a:pathLst>
                <a:path extrusionOk="0" h="1313759" w="996234">
                  <a:moveTo>
                    <a:pt x="178758" y="1313760"/>
                  </a:moveTo>
                  <a:lnTo>
                    <a:pt x="996234" y="1313760"/>
                  </a:lnTo>
                  <a:lnTo>
                    <a:pt x="759033" y="1107269"/>
                  </a:lnTo>
                  <a:cubicBezTo>
                    <a:pt x="759033" y="1107269"/>
                    <a:pt x="883493" y="578718"/>
                    <a:pt x="684680" y="210187"/>
                  </a:cubicBezTo>
                  <a:cubicBezTo>
                    <a:pt x="611499" y="56155"/>
                    <a:pt x="442112" y="-27451"/>
                    <a:pt x="275336" y="8141"/>
                  </a:cubicBezTo>
                  <a:cubicBezTo>
                    <a:pt x="97467" y="43269"/>
                    <a:pt x="-21938" y="211286"/>
                    <a:pt x="3383" y="390815"/>
                  </a:cubicBezTo>
                  <a:cubicBezTo>
                    <a:pt x="52682" y="655899"/>
                    <a:pt x="175121" y="727019"/>
                    <a:pt x="43792" y="1312143"/>
                  </a:cubicBezTo>
                  <a:close/>
                </a:path>
              </a:pathLst>
            </a:custGeom>
            <a:solidFill>
              <a:srgbClr val="6950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8" name="Google Shape;1158;p68"/>
            <p:cNvSpPr/>
            <p:nvPr/>
          </p:nvSpPr>
          <p:spPr>
            <a:xfrm>
              <a:off x="2890346" y="6447385"/>
              <a:ext cx="323272" cy="206490"/>
            </a:xfrm>
            <a:custGeom>
              <a:rect b="b" l="l" r="r" t="t"/>
              <a:pathLst>
                <a:path extrusionOk="0" h="206490" w="323272">
                  <a:moveTo>
                    <a:pt x="87284" y="0"/>
                  </a:moveTo>
                  <a:lnTo>
                    <a:pt x="0" y="206491"/>
                  </a:lnTo>
                  <a:lnTo>
                    <a:pt x="323273" y="206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9" name="Google Shape;1159;p68"/>
            <p:cNvSpPr/>
            <p:nvPr/>
          </p:nvSpPr>
          <p:spPr>
            <a:xfrm>
              <a:off x="2814781" y="5955606"/>
              <a:ext cx="161636" cy="226695"/>
            </a:xfrm>
            <a:custGeom>
              <a:rect b="b" l="l" r="r" t="t"/>
              <a:pathLst>
                <a:path extrusionOk="0" h="226695" w="161636">
                  <a:moveTo>
                    <a:pt x="80818" y="226695"/>
                  </a:moveTo>
                  <a:cubicBezTo>
                    <a:pt x="124460" y="226695"/>
                    <a:pt x="161636" y="175780"/>
                    <a:pt x="161636" y="113146"/>
                  </a:cubicBezTo>
                  <a:cubicBezTo>
                    <a:pt x="161636" y="50511"/>
                    <a:pt x="126480" y="0"/>
                    <a:pt x="80818" y="0"/>
                  </a:cubicBezTo>
                  <a:cubicBezTo>
                    <a:pt x="35156" y="0"/>
                    <a:pt x="0" y="50511"/>
                    <a:pt x="0" y="113146"/>
                  </a:cubicBezTo>
                  <a:cubicBezTo>
                    <a:pt x="0" y="175780"/>
                    <a:pt x="37176" y="226695"/>
                    <a:pt x="80818" y="226695"/>
                  </a:cubicBezTo>
                  <a:close/>
                </a:path>
              </a:pathLst>
            </a:custGeom>
            <a:solidFill>
              <a:srgbClr val="4E38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0" name="Google Shape;1160;p68"/>
            <p:cNvSpPr/>
            <p:nvPr/>
          </p:nvSpPr>
          <p:spPr>
            <a:xfrm>
              <a:off x="1677488" y="1868167"/>
              <a:ext cx="1638868" cy="1714284"/>
            </a:xfrm>
            <a:custGeom>
              <a:rect b="b" l="l" r="r" t="t"/>
              <a:pathLst>
                <a:path extrusionOk="0" h="1714284" w="1638868">
                  <a:moveTo>
                    <a:pt x="1382173" y="114820"/>
                  </a:moveTo>
                  <a:cubicBezTo>
                    <a:pt x="1334870" y="118229"/>
                    <a:pt x="1289810" y="136310"/>
                    <a:pt x="1253268" y="166544"/>
                  </a:cubicBezTo>
                  <a:cubicBezTo>
                    <a:pt x="1215550" y="42487"/>
                    <a:pt x="1084406" y="-27503"/>
                    <a:pt x="960350" y="10215"/>
                  </a:cubicBezTo>
                  <a:cubicBezTo>
                    <a:pt x="881152" y="34294"/>
                    <a:pt x="820490" y="98296"/>
                    <a:pt x="800686" y="178667"/>
                  </a:cubicBezTo>
                  <a:cubicBezTo>
                    <a:pt x="728018" y="86759"/>
                    <a:pt x="594599" y="71163"/>
                    <a:pt x="502693" y="143832"/>
                  </a:cubicBezTo>
                  <a:cubicBezTo>
                    <a:pt x="448524" y="186661"/>
                    <a:pt x="418593" y="253173"/>
                    <a:pt x="422456" y="322119"/>
                  </a:cubicBezTo>
                  <a:cubicBezTo>
                    <a:pt x="391099" y="308813"/>
                    <a:pt x="357030" y="303135"/>
                    <a:pt x="323050" y="305551"/>
                  </a:cubicBezTo>
                  <a:cubicBezTo>
                    <a:pt x="206001" y="314501"/>
                    <a:pt x="118370" y="416640"/>
                    <a:pt x="127320" y="533689"/>
                  </a:cubicBezTo>
                  <a:cubicBezTo>
                    <a:pt x="130416" y="574187"/>
                    <a:pt x="145052" y="612951"/>
                    <a:pt x="169495" y="645392"/>
                  </a:cubicBezTo>
                  <a:cubicBezTo>
                    <a:pt x="54725" y="668970"/>
                    <a:pt x="-19199" y="781126"/>
                    <a:pt x="4384" y="895892"/>
                  </a:cubicBezTo>
                  <a:cubicBezTo>
                    <a:pt x="20850" y="976055"/>
                    <a:pt x="81957" y="1039595"/>
                    <a:pt x="161413" y="1059181"/>
                  </a:cubicBezTo>
                  <a:cubicBezTo>
                    <a:pt x="68460" y="1130875"/>
                    <a:pt x="51226" y="1264346"/>
                    <a:pt x="122920" y="1357299"/>
                  </a:cubicBezTo>
                  <a:cubicBezTo>
                    <a:pt x="166630" y="1413969"/>
                    <a:pt x="235928" y="1444838"/>
                    <a:pt x="307290" y="1439431"/>
                  </a:cubicBezTo>
                  <a:cubicBezTo>
                    <a:pt x="319700" y="1438461"/>
                    <a:pt x="332001" y="1436437"/>
                    <a:pt x="344063" y="1433369"/>
                  </a:cubicBezTo>
                  <a:cubicBezTo>
                    <a:pt x="338357" y="1456754"/>
                    <a:pt x="336312" y="1480882"/>
                    <a:pt x="338001" y="1504894"/>
                  </a:cubicBezTo>
                  <a:cubicBezTo>
                    <a:pt x="347598" y="1629758"/>
                    <a:pt x="456602" y="1723204"/>
                    <a:pt x="581466" y="1713607"/>
                  </a:cubicBezTo>
                  <a:cubicBezTo>
                    <a:pt x="706330" y="1704009"/>
                    <a:pt x="799776" y="1595006"/>
                    <a:pt x="790179" y="1470142"/>
                  </a:cubicBezTo>
                  <a:lnTo>
                    <a:pt x="1417328" y="575484"/>
                  </a:lnTo>
                  <a:cubicBezTo>
                    <a:pt x="1544872" y="570182"/>
                    <a:pt x="1643971" y="462484"/>
                    <a:pt x="1638665" y="334940"/>
                  </a:cubicBezTo>
                  <a:cubicBezTo>
                    <a:pt x="1633364" y="207395"/>
                    <a:pt x="1525665" y="108299"/>
                    <a:pt x="1398122" y="113603"/>
                  </a:cubicBezTo>
                  <a:cubicBezTo>
                    <a:pt x="1392792" y="113824"/>
                    <a:pt x="1387474" y="114231"/>
                    <a:pt x="1382173" y="114820"/>
                  </a:cubicBezTo>
                  <a:close/>
                </a:path>
              </a:pathLst>
            </a:custGeom>
            <a:solidFill>
              <a:srgbClr val="7A639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1" name="Google Shape;1161;p68"/>
            <p:cNvSpPr/>
            <p:nvPr/>
          </p:nvSpPr>
          <p:spPr>
            <a:xfrm>
              <a:off x="2186823" y="2645292"/>
              <a:ext cx="1883468" cy="1153363"/>
            </a:xfrm>
            <a:custGeom>
              <a:rect b="b" l="l" r="r" t="t"/>
              <a:pathLst>
                <a:path extrusionOk="0" h="1153363" w="1883468">
                  <a:moveTo>
                    <a:pt x="1544032" y="0"/>
                  </a:moveTo>
                  <a:lnTo>
                    <a:pt x="792827" y="57381"/>
                  </a:lnTo>
                  <a:lnTo>
                    <a:pt x="0" y="385907"/>
                  </a:lnTo>
                  <a:cubicBezTo>
                    <a:pt x="0" y="385907"/>
                    <a:pt x="18588" y="773430"/>
                    <a:pt x="8890" y="926177"/>
                  </a:cubicBezTo>
                  <a:cubicBezTo>
                    <a:pt x="8890" y="926177"/>
                    <a:pt x="412981" y="1148023"/>
                    <a:pt x="412981" y="1150043"/>
                  </a:cubicBezTo>
                  <a:cubicBezTo>
                    <a:pt x="412981" y="1152064"/>
                    <a:pt x="946381" y="1166207"/>
                    <a:pt x="1277332" y="1115292"/>
                  </a:cubicBezTo>
                  <a:cubicBezTo>
                    <a:pt x="1729914" y="1045788"/>
                    <a:pt x="1883469" y="990831"/>
                    <a:pt x="1883469" y="990831"/>
                  </a:cubicBezTo>
                  <a:cubicBezTo>
                    <a:pt x="1883469" y="990831"/>
                    <a:pt x="1876195" y="316403"/>
                    <a:pt x="1544032" y="0"/>
                  </a:cubicBezTo>
                  <a:close/>
                </a:path>
              </a:pathLst>
            </a:custGeom>
            <a:solidFill>
              <a:srgbClr val="FF55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2" name="Google Shape;1162;p68"/>
            <p:cNvSpPr/>
            <p:nvPr/>
          </p:nvSpPr>
          <p:spPr>
            <a:xfrm>
              <a:off x="3458500" y="2463034"/>
              <a:ext cx="530483" cy="435623"/>
            </a:xfrm>
            <a:custGeom>
              <a:rect b="b" l="l" r="r" t="t"/>
              <a:pathLst>
                <a:path extrusionOk="0" h="435623" w="530483">
                  <a:moveTo>
                    <a:pt x="474401" y="132151"/>
                  </a:moveTo>
                  <a:cubicBezTo>
                    <a:pt x="450390" y="116848"/>
                    <a:pt x="421897" y="110152"/>
                    <a:pt x="393582" y="113159"/>
                  </a:cubicBezTo>
                  <a:cubicBezTo>
                    <a:pt x="362658" y="116011"/>
                    <a:pt x="333268" y="127965"/>
                    <a:pt x="309128" y="147506"/>
                  </a:cubicBezTo>
                  <a:cubicBezTo>
                    <a:pt x="306723" y="79340"/>
                    <a:pt x="260196" y="20694"/>
                    <a:pt x="194366" y="2842"/>
                  </a:cubicBezTo>
                  <a:cubicBezTo>
                    <a:pt x="181883" y="227"/>
                    <a:pt x="169094" y="-589"/>
                    <a:pt x="156381" y="417"/>
                  </a:cubicBezTo>
                  <a:cubicBezTo>
                    <a:pt x="77842" y="12156"/>
                    <a:pt x="16364" y="74127"/>
                    <a:pt x="5251" y="152760"/>
                  </a:cubicBezTo>
                  <a:cubicBezTo>
                    <a:pt x="-3784" y="193076"/>
                    <a:pt x="-1118" y="235133"/>
                    <a:pt x="12929" y="273987"/>
                  </a:cubicBezTo>
                  <a:lnTo>
                    <a:pt x="365296" y="435623"/>
                  </a:lnTo>
                  <a:cubicBezTo>
                    <a:pt x="420297" y="428657"/>
                    <a:pt x="469034" y="396762"/>
                    <a:pt x="497434" y="349148"/>
                  </a:cubicBezTo>
                  <a:cubicBezTo>
                    <a:pt x="549562" y="271158"/>
                    <a:pt x="538651" y="175389"/>
                    <a:pt x="474401" y="132151"/>
                  </a:cubicBezTo>
                  <a:close/>
                </a:path>
              </a:pathLst>
            </a:custGeom>
            <a:solidFill>
              <a:srgbClr val="FF55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3" name="Google Shape;1163;p68"/>
            <p:cNvSpPr/>
            <p:nvPr/>
          </p:nvSpPr>
          <p:spPr>
            <a:xfrm rot="-4665600">
              <a:off x="3534606" y="2576992"/>
              <a:ext cx="197196" cy="130117"/>
            </a:xfrm>
            <a:custGeom>
              <a:rect b="b" l="l" r="r" t="t"/>
              <a:pathLst>
                <a:path extrusionOk="0" h="130117" w="197196">
                  <a:moveTo>
                    <a:pt x="197196" y="65059"/>
                  </a:moveTo>
                  <a:cubicBezTo>
                    <a:pt x="197196" y="100990"/>
                    <a:pt x="153052" y="130117"/>
                    <a:pt x="98598" y="130117"/>
                  </a:cubicBezTo>
                  <a:cubicBezTo>
                    <a:pt x="44144" y="130117"/>
                    <a:pt x="0" y="100990"/>
                    <a:pt x="0" y="65059"/>
                  </a:cubicBezTo>
                  <a:cubicBezTo>
                    <a:pt x="0" y="29128"/>
                    <a:pt x="44144" y="0"/>
                    <a:pt x="98598" y="0"/>
                  </a:cubicBezTo>
                  <a:cubicBezTo>
                    <a:pt x="153052" y="0"/>
                    <a:pt x="197196" y="29128"/>
                    <a:pt x="197196" y="65059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68"/>
            <p:cNvSpPr/>
            <p:nvPr/>
          </p:nvSpPr>
          <p:spPr>
            <a:xfrm rot="-3430201">
              <a:off x="3775361" y="2680049"/>
              <a:ext cx="164869" cy="105063"/>
            </a:xfrm>
            <a:custGeom>
              <a:rect b="b" l="l" r="r" t="t"/>
              <a:pathLst>
                <a:path extrusionOk="0" h="105063" w="164869">
                  <a:moveTo>
                    <a:pt x="164869" y="52532"/>
                  </a:moveTo>
                  <a:cubicBezTo>
                    <a:pt x="164869" y="81544"/>
                    <a:pt x="127962" y="105064"/>
                    <a:pt x="82434" y="105064"/>
                  </a:cubicBezTo>
                  <a:cubicBezTo>
                    <a:pt x="36907" y="105064"/>
                    <a:pt x="0" y="81544"/>
                    <a:pt x="0" y="52532"/>
                  </a:cubicBezTo>
                  <a:cubicBezTo>
                    <a:pt x="0" y="23519"/>
                    <a:pt x="36907" y="0"/>
                    <a:pt x="82434" y="0"/>
                  </a:cubicBezTo>
                  <a:cubicBezTo>
                    <a:pt x="127962" y="0"/>
                    <a:pt x="164869" y="23519"/>
                    <a:pt x="164869" y="52532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5" name="Google Shape;1165;p68"/>
            <p:cNvSpPr/>
            <p:nvPr/>
          </p:nvSpPr>
          <p:spPr>
            <a:xfrm rot="-264000">
              <a:off x="2409654" y="3340281"/>
              <a:ext cx="139007" cy="88900"/>
            </a:xfrm>
            <a:custGeom>
              <a:rect b="b" l="l" r="r" t="t"/>
              <a:pathLst>
                <a:path extrusionOk="0" h="88900" w="139007">
                  <a:moveTo>
                    <a:pt x="139007" y="44450"/>
                  </a:moveTo>
                  <a:cubicBezTo>
                    <a:pt x="139007" y="68999"/>
                    <a:pt x="107890" y="88900"/>
                    <a:pt x="69504" y="88900"/>
                  </a:cubicBezTo>
                  <a:cubicBezTo>
                    <a:pt x="31118" y="88900"/>
                    <a:pt x="0" y="68999"/>
                    <a:pt x="0" y="44450"/>
                  </a:cubicBezTo>
                  <a:cubicBezTo>
                    <a:pt x="0" y="19901"/>
                    <a:pt x="31118" y="0"/>
                    <a:pt x="69504" y="0"/>
                  </a:cubicBezTo>
                  <a:cubicBezTo>
                    <a:pt x="107889" y="0"/>
                    <a:pt x="139007" y="19901"/>
                    <a:pt x="139007" y="44450"/>
                  </a:cubicBezTo>
                  <a:close/>
                </a:path>
              </a:pathLst>
            </a:custGeom>
            <a:solidFill>
              <a:srgbClr val="E2446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6" name="Google Shape;1166;p68"/>
            <p:cNvSpPr/>
            <p:nvPr/>
          </p:nvSpPr>
          <p:spPr>
            <a:xfrm>
              <a:off x="2520199" y="3246176"/>
              <a:ext cx="58189" cy="58189"/>
            </a:xfrm>
            <a:custGeom>
              <a:rect b="b" l="l" r="r" t="t"/>
              <a:pathLst>
                <a:path extrusionOk="0" h="58189" w="58189">
                  <a:moveTo>
                    <a:pt x="58189" y="29094"/>
                  </a:moveTo>
                  <a:cubicBezTo>
                    <a:pt x="58189" y="45163"/>
                    <a:pt x="45163" y="58189"/>
                    <a:pt x="29094" y="58189"/>
                  </a:cubicBezTo>
                  <a:cubicBezTo>
                    <a:pt x="13026" y="58189"/>
                    <a:pt x="0" y="45163"/>
                    <a:pt x="0" y="29094"/>
                  </a:cubicBezTo>
                  <a:cubicBezTo>
                    <a:pt x="0" y="13026"/>
                    <a:pt x="13026" y="0"/>
                    <a:pt x="29094" y="0"/>
                  </a:cubicBezTo>
                  <a:cubicBezTo>
                    <a:pt x="45163" y="0"/>
                    <a:pt x="58189" y="13026"/>
                    <a:pt x="58189" y="29094"/>
                  </a:cubicBezTo>
                  <a:close/>
                </a:path>
              </a:pathLst>
            </a:custGeom>
            <a:solidFill>
              <a:srgbClr val="E2446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7" name="Google Shape;1167;p68"/>
            <p:cNvSpPr/>
            <p:nvPr/>
          </p:nvSpPr>
          <p:spPr>
            <a:xfrm rot="-264000">
              <a:off x="2359969" y="3268625"/>
              <a:ext cx="90516" cy="58997"/>
            </a:xfrm>
            <a:custGeom>
              <a:rect b="b" l="l" r="r" t="t"/>
              <a:pathLst>
                <a:path extrusionOk="0" h="58997" w="90516">
                  <a:moveTo>
                    <a:pt x="90516" y="29499"/>
                  </a:moveTo>
                  <a:cubicBezTo>
                    <a:pt x="90516" y="45790"/>
                    <a:pt x="70254" y="58997"/>
                    <a:pt x="45258" y="58997"/>
                  </a:cubicBezTo>
                  <a:cubicBezTo>
                    <a:pt x="20263" y="58997"/>
                    <a:pt x="0" y="45790"/>
                    <a:pt x="0" y="29499"/>
                  </a:cubicBezTo>
                  <a:cubicBezTo>
                    <a:pt x="0" y="13207"/>
                    <a:pt x="20263" y="0"/>
                    <a:pt x="45258" y="0"/>
                  </a:cubicBezTo>
                  <a:cubicBezTo>
                    <a:pt x="70254" y="0"/>
                    <a:pt x="90516" y="13207"/>
                    <a:pt x="90516" y="29499"/>
                  </a:cubicBezTo>
                  <a:close/>
                </a:path>
              </a:pathLst>
            </a:custGeom>
            <a:solidFill>
              <a:srgbClr val="E2446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8" name="Google Shape;1168;p68"/>
            <p:cNvSpPr/>
            <p:nvPr/>
          </p:nvSpPr>
          <p:spPr>
            <a:xfrm>
              <a:off x="3811172" y="3240122"/>
              <a:ext cx="404112" cy="404113"/>
            </a:xfrm>
            <a:custGeom>
              <a:rect b="b" l="l" r="r" t="t"/>
              <a:pathLst>
                <a:path extrusionOk="0" h="404113" w="404112">
                  <a:moveTo>
                    <a:pt x="220328" y="403276"/>
                  </a:moveTo>
                  <a:cubicBezTo>
                    <a:pt x="331457" y="393181"/>
                    <a:pt x="413362" y="294915"/>
                    <a:pt x="403272" y="183786"/>
                  </a:cubicBezTo>
                  <a:cubicBezTo>
                    <a:pt x="393178" y="72656"/>
                    <a:pt x="294907" y="-9253"/>
                    <a:pt x="183778" y="841"/>
                  </a:cubicBezTo>
                  <a:cubicBezTo>
                    <a:pt x="74265" y="10786"/>
                    <a:pt x="-7184" y="106487"/>
                    <a:pt x="502" y="216182"/>
                  </a:cubicBezTo>
                  <a:cubicBezTo>
                    <a:pt x="8301" y="327496"/>
                    <a:pt x="104863" y="411410"/>
                    <a:pt x="216178" y="403611"/>
                  </a:cubicBezTo>
                  <a:cubicBezTo>
                    <a:pt x="217559" y="403514"/>
                    <a:pt x="218946" y="403401"/>
                    <a:pt x="220328" y="403276"/>
                  </a:cubicBezTo>
                  <a:close/>
                </a:path>
              </a:pathLst>
            </a:custGeom>
            <a:solidFill>
              <a:srgbClr val="FF55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9" name="Google Shape;1169;p68"/>
            <p:cNvSpPr/>
            <p:nvPr/>
          </p:nvSpPr>
          <p:spPr>
            <a:xfrm>
              <a:off x="3950023" y="3345430"/>
              <a:ext cx="175385" cy="175356"/>
            </a:xfrm>
            <a:custGeom>
              <a:rect b="b" l="l" r="r" t="t"/>
              <a:pathLst>
                <a:path extrusionOk="0" h="175356" w="175385">
                  <a:moveTo>
                    <a:pt x="94407" y="175124"/>
                  </a:moveTo>
                  <a:cubicBezTo>
                    <a:pt x="142692" y="171414"/>
                    <a:pt x="178830" y="129263"/>
                    <a:pt x="175124" y="80978"/>
                  </a:cubicBezTo>
                  <a:cubicBezTo>
                    <a:pt x="171415" y="32694"/>
                    <a:pt x="129264" y="-3444"/>
                    <a:pt x="80979" y="261"/>
                  </a:cubicBezTo>
                  <a:cubicBezTo>
                    <a:pt x="32731" y="3967"/>
                    <a:pt x="-3395" y="46057"/>
                    <a:pt x="254" y="94305"/>
                  </a:cubicBezTo>
                  <a:cubicBezTo>
                    <a:pt x="4121" y="142530"/>
                    <a:pt x="46155" y="178607"/>
                    <a:pt x="94407" y="175124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0" name="Google Shape;1170;p68"/>
            <p:cNvSpPr/>
            <p:nvPr/>
          </p:nvSpPr>
          <p:spPr>
            <a:xfrm>
              <a:off x="2029681" y="2306372"/>
              <a:ext cx="247371" cy="186579"/>
            </a:xfrm>
            <a:custGeom>
              <a:rect b="b" l="l" r="r" t="t"/>
              <a:pathLst>
                <a:path extrusionOk="0" h="186579" w="247371">
                  <a:moveTo>
                    <a:pt x="69050" y="163949"/>
                  </a:moveTo>
                  <a:cubicBezTo>
                    <a:pt x="91146" y="102975"/>
                    <a:pt x="150123" y="63281"/>
                    <a:pt x="214927" y="65755"/>
                  </a:cubicBezTo>
                  <a:cubicBezTo>
                    <a:pt x="229656" y="65577"/>
                    <a:pt x="242494" y="55697"/>
                    <a:pt x="246446" y="41509"/>
                  </a:cubicBezTo>
                  <a:lnTo>
                    <a:pt x="246446" y="41509"/>
                  </a:lnTo>
                  <a:cubicBezTo>
                    <a:pt x="250697" y="23939"/>
                    <a:pt x="239900" y="6248"/>
                    <a:pt x="222330" y="2001"/>
                  </a:cubicBezTo>
                  <a:cubicBezTo>
                    <a:pt x="220168" y="1476"/>
                    <a:pt x="217958" y="1177"/>
                    <a:pt x="215735" y="1100"/>
                  </a:cubicBezTo>
                  <a:cubicBezTo>
                    <a:pt x="119610" y="-8930"/>
                    <a:pt x="29845" y="50520"/>
                    <a:pt x="1567" y="142936"/>
                  </a:cubicBezTo>
                  <a:cubicBezTo>
                    <a:pt x="-4013" y="160599"/>
                    <a:pt x="5782" y="179442"/>
                    <a:pt x="23445" y="185022"/>
                  </a:cubicBezTo>
                  <a:cubicBezTo>
                    <a:pt x="26823" y="186089"/>
                    <a:pt x="30351" y="186614"/>
                    <a:pt x="33894" y="186578"/>
                  </a:cubicBezTo>
                  <a:lnTo>
                    <a:pt x="38744" y="186578"/>
                  </a:lnTo>
                  <a:cubicBezTo>
                    <a:pt x="52543" y="185992"/>
                    <a:pt x="64569" y="177013"/>
                    <a:pt x="69050" y="163949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1" name="Google Shape;1171;p68"/>
            <p:cNvSpPr/>
            <p:nvPr/>
          </p:nvSpPr>
          <p:spPr>
            <a:xfrm>
              <a:off x="2734462" y="2036331"/>
              <a:ext cx="279223" cy="129752"/>
            </a:xfrm>
            <a:custGeom>
              <a:rect b="b" l="l" r="r" t="t"/>
              <a:pathLst>
                <a:path extrusionOk="0" h="129752" w="279223">
                  <a:moveTo>
                    <a:pt x="61730" y="120819"/>
                  </a:moveTo>
                  <a:cubicBezTo>
                    <a:pt x="105009" y="72334"/>
                    <a:pt x="174924" y="57891"/>
                    <a:pt x="233873" y="85259"/>
                  </a:cubicBezTo>
                  <a:cubicBezTo>
                    <a:pt x="247677" y="90459"/>
                    <a:pt x="263259" y="86031"/>
                    <a:pt x="272262" y="74348"/>
                  </a:cubicBezTo>
                  <a:lnTo>
                    <a:pt x="272262" y="74348"/>
                  </a:lnTo>
                  <a:cubicBezTo>
                    <a:pt x="283483" y="59892"/>
                    <a:pt x="280861" y="39077"/>
                    <a:pt x="266403" y="27855"/>
                  </a:cubicBezTo>
                  <a:cubicBezTo>
                    <a:pt x="264346" y="26258"/>
                    <a:pt x="262107" y="24910"/>
                    <a:pt x="259735" y="23837"/>
                  </a:cubicBezTo>
                  <a:cubicBezTo>
                    <a:pt x="174532" y="-21667"/>
                    <a:pt x="69040" y="-501"/>
                    <a:pt x="7986" y="74348"/>
                  </a:cubicBezTo>
                  <a:cubicBezTo>
                    <a:pt x="-3931" y="88238"/>
                    <a:pt x="-2326" y="109157"/>
                    <a:pt x="11562" y="121072"/>
                  </a:cubicBezTo>
                  <a:cubicBezTo>
                    <a:pt x="14456" y="123556"/>
                    <a:pt x="17757" y="125521"/>
                    <a:pt x="21321" y="126880"/>
                  </a:cubicBezTo>
                  <a:lnTo>
                    <a:pt x="25362" y="126880"/>
                  </a:lnTo>
                  <a:cubicBezTo>
                    <a:pt x="37606" y="132302"/>
                    <a:pt x="51907" y="129919"/>
                    <a:pt x="61730" y="120819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2" name="Google Shape;1172;p68"/>
            <p:cNvSpPr/>
            <p:nvPr/>
          </p:nvSpPr>
          <p:spPr>
            <a:xfrm>
              <a:off x="2136716" y="2551947"/>
              <a:ext cx="551180" cy="551180"/>
            </a:xfrm>
            <a:custGeom>
              <a:rect b="b" l="l" r="r" t="t"/>
              <a:pathLst>
                <a:path extrusionOk="0" h="551180" w="551180">
                  <a:moveTo>
                    <a:pt x="551180" y="275590"/>
                  </a:moveTo>
                  <a:cubicBezTo>
                    <a:pt x="551180" y="427794"/>
                    <a:pt x="427794" y="551180"/>
                    <a:pt x="275590" y="551180"/>
                  </a:cubicBezTo>
                  <a:cubicBezTo>
                    <a:pt x="123386" y="551180"/>
                    <a:pt x="0" y="427794"/>
                    <a:pt x="0" y="275590"/>
                  </a:cubicBezTo>
                  <a:cubicBezTo>
                    <a:pt x="0" y="123386"/>
                    <a:pt x="123386" y="0"/>
                    <a:pt x="275590" y="0"/>
                  </a:cubicBezTo>
                  <a:cubicBezTo>
                    <a:pt x="427794" y="0"/>
                    <a:pt x="551180" y="123386"/>
                    <a:pt x="551180" y="2755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3" name="Google Shape;1173;p68"/>
            <p:cNvSpPr/>
            <p:nvPr/>
          </p:nvSpPr>
          <p:spPr>
            <a:xfrm>
              <a:off x="2693958" y="2362832"/>
              <a:ext cx="551180" cy="551180"/>
            </a:xfrm>
            <a:custGeom>
              <a:rect b="b" l="l" r="r" t="t"/>
              <a:pathLst>
                <a:path extrusionOk="0" h="551180" w="551180">
                  <a:moveTo>
                    <a:pt x="551180" y="275590"/>
                  </a:moveTo>
                  <a:cubicBezTo>
                    <a:pt x="551180" y="427794"/>
                    <a:pt x="427794" y="551180"/>
                    <a:pt x="275590" y="551180"/>
                  </a:cubicBezTo>
                  <a:cubicBezTo>
                    <a:pt x="123386" y="551180"/>
                    <a:pt x="0" y="427794"/>
                    <a:pt x="0" y="275590"/>
                  </a:cubicBezTo>
                  <a:cubicBezTo>
                    <a:pt x="0" y="123386"/>
                    <a:pt x="123386" y="0"/>
                    <a:pt x="275590" y="0"/>
                  </a:cubicBezTo>
                  <a:cubicBezTo>
                    <a:pt x="427794" y="0"/>
                    <a:pt x="551180" y="123386"/>
                    <a:pt x="551180" y="2755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4" name="Google Shape;1174;p68"/>
            <p:cNvSpPr/>
            <p:nvPr/>
          </p:nvSpPr>
          <p:spPr>
            <a:xfrm>
              <a:off x="1989223" y="2204833"/>
              <a:ext cx="1336810" cy="975562"/>
            </a:xfrm>
            <a:custGeom>
              <a:rect b="b" l="l" r="r" t="t"/>
              <a:pathLst>
                <a:path extrusionOk="0" h="975562" w="1336810">
                  <a:moveTo>
                    <a:pt x="1232882" y="188306"/>
                  </a:moveTo>
                  <a:cubicBezTo>
                    <a:pt x="1221600" y="177299"/>
                    <a:pt x="1209732" y="166910"/>
                    <a:pt x="1197322" y="157191"/>
                  </a:cubicBezTo>
                  <a:lnTo>
                    <a:pt x="1182371" y="71928"/>
                  </a:lnTo>
                  <a:lnTo>
                    <a:pt x="1113675" y="109105"/>
                  </a:lnTo>
                  <a:lnTo>
                    <a:pt x="1109634" y="109105"/>
                  </a:lnTo>
                  <a:lnTo>
                    <a:pt x="1078115" y="0"/>
                  </a:lnTo>
                  <a:lnTo>
                    <a:pt x="991235" y="84455"/>
                  </a:lnTo>
                  <a:cubicBezTo>
                    <a:pt x="872433" y="81307"/>
                    <a:pt x="759865" y="137520"/>
                    <a:pt x="690996" y="234373"/>
                  </a:cubicBezTo>
                  <a:cubicBezTo>
                    <a:pt x="669029" y="265932"/>
                    <a:pt x="652377" y="300878"/>
                    <a:pt x="641697" y="337820"/>
                  </a:cubicBezTo>
                  <a:cubicBezTo>
                    <a:pt x="485313" y="219757"/>
                    <a:pt x="262829" y="250823"/>
                    <a:pt x="144766" y="407211"/>
                  </a:cubicBezTo>
                  <a:cubicBezTo>
                    <a:pt x="134570" y="420715"/>
                    <a:pt x="125353" y="434931"/>
                    <a:pt x="117186" y="449753"/>
                  </a:cubicBezTo>
                  <a:lnTo>
                    <a:pt x="0" y="481677"/>
                  </a:lnTo>
                  <a:lnTo>
                    <a:pt x="77585" y="562495"/>
                  </a:lnTo>
                  <a:cubicBezTo>
                    <a:pt x="77396" y="563836"/>
                    <a:pt x="77396" y="565194"/>
                    <a:pt x="77585" y="566536"/>
                  </a:cubicBezTo>
                  <a:lnTo>
                    <a:pt x="10506" y="606945"/>
                  </a:lnTo>
                  <a:lnTo>
                    <a:pt x="76373" y="663114"/>
                  </a:lnTo>
                  <a:cubicBezTo>
                    <a:pt x="99778" y="857655"/>
                    <a:pt x="276459" y="996392"/>
                    <a:pt x="471001" y="972987"/>
                  </a:cubicBezTo>
                  <a:cubicBezTo>
                    <a:pt x="611782" y="956051"/>
                    <a:pt x="728956" y="856924"/>
                    <a:pt x="768985" y="720899"/>
                  </a:cubicBezTo>
                  <a:lnTo>
                    <a:pt x="777471" y="727768"/>
                  </a:lnTo>
                  <a:cubicBezTo>
                    <a:pt x="938017" y="840493"/>
                    <a:pt x="1159547" y="801729"/>
                    <a:pt x="1272277" y="641184"/>
                  </a:cubicBezTo>
                  <a:cubicBezTo>
                    <a:pt x="1272345" y="641086"/>
                    <a:pt x="1272414" y="640986"/>
                    <a:pt x="1272483" y="640888"/>
                  </a:cubicBezTo>
                  <a:cubicBezTo>
                    <a:pt x="1308289" y="590515"/>
                    <a:pt x="1330046" y="531517"/>
                    <a:pt x="1335521" y="469958"/>
                  </a:cubicBezTo>
                  <a:cubicBezTo>
                    <a:pt x="1344427" y="365545"/>
                    <a:pt x="1306879" y="262510"/>
                    <a:pt x="1232882" y="188306"/>
                  </a:cubicBezTo>
                  <a:close/>
                  <a:moveTo>
                    <a:pt x="1204595" y="481677"/>
                  </a:moveTo>
                  <a:cubicBezTo>
                    <a:pt x="1180681" y="605252"/>
                    <a:pt x="1061115" y="686046"/>
                    <a:pt x="937540" y="662132"/>
                  </a:cubicBezTo>
                  <a:cubicBezTo>
                    <a:pt x="906154" y="656058"/>
                    <a:pt x="876401" y="643450"/>
                    <a:pt x="850208" y="625129"/>
                  </a:cubicBezTo>
                  <a:lnTo>
                    <a:pt x="840509" y="617855"/>
                  </a:lnTo>
                  <a:cubicBezTo>
                    <a:pt x="741770" y="539793"/>
                    <a:pt x="725004" y="396470"/>
                    <a:pt x="803066" y="297726"/>
                  </a:cubicBezTo>
                  <a:cubicBezTo>
                    <a:pt x="874687" y="207133"/>
                    <a:pt x="1002748" y="184431"/>
                    <a:pt x="1101148" y="244879"/>
                  </a:cubicBezTo>
                  <a:lnTo>
                    <a:pt x="1111655" y="252153"/>
                  </a:lnTo>
                  <a:cubicBezTo>
                    <a:pt x="1185207" y="303622"/>
                    <a:pt x="1221612" y="393532"/>
                    <a:pt x="1204595" y="481677"/>
                  </a:cubicBezTo>
                  <a:close/>
                  <a:moveTo>
                    <a:pt x="445308" y="849400"/>
                  </a:moveTo>
                  <a:cubicBezTo>
                    <a:pt x="319826" y="859288"/>
                    <a:pt x="210091" y="765579"/>
                    <a:pt x="200203" y="640096"/>
                  </a:cubicBezTo>
                  <a:cubicBezTo>
                    <a:pt x="190315" y="514618"/>
                    <a:pt x="284023" y="404879"/>
                    <a:pt x="409506" y="394995"/>
                  </a:cubicBezTo>
                  <a:cubicBezTo>
                    <a:pt x="534984" y="385107"/>
                    <a:pt x="644723" y="478816"/>
                    <a:pt x="654611" y="604294"/>
                  </a:cubicBezTo>
                  <a:cubicBezTo>
                    <a:pt x="654615" y="604371"/>
                    <a:pt x="654623" y="604444"/>
                    <a:pt x="654627" y="604520"/>
                  </a:cubicBezTo>
                  <a:cubicBezTo>
                    <a:pt x="655230" y="615289"/>
                    <a:pt x="655230" y="626079"/>
                    <a:pt x="654627" y="636848"/>
                  </a:cubicBezTo>
                  <a:cubicBezTo>
                    <a:pt x="647188" y="749787"/>
                    <a:pt x="558123" y="840231"/>
                    <a:pt x="445308" y="849400"/>
                  </a:cubicBezTo>
                  <a:close/>
                </a:path>
              </a:pathLst>
            </a:custGeom>
            <a:solidFill>
              <a:srgbClr val="4F357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5" name="Google Shape;1175;p68"/>
            <p:cNvSpPr/>
            <p:nvPr/>
          </p:nvSpPr>
          <p:spPr>
            <a:xfrm>
              <a:off x="2280119" y="2719439"/>
              <a:ext cx="320981" cy="260584"/>
            </a:xfrm>
            <a:custGeom>
              <a:rect b="b" l="l" r="r" t="t"/>
              <a:pathLst>
                <a:path extrusionOk="0" h="260584" w="320981">
                  <a:moveTo>
                    <a:pt x="60663" y="260441"/>
                  </a:moveTo>
                  <a:cubicBezTo>
                    <a:pt x="42030" y="261892"/>
                    <a:pt x="24294" y="252230"/>
                    <a:pt x="15404" y="235791"/>
                  </a:cubicBezTo>
                  <a:cubicBezTo>
                    <a:pt x="-3935" y="197948"/>
                    <a:pt x="-5123" y="153385"/>
                    <a:pt x="12172" y="114564"/>
                  </a:cubicBezTo>
                  <a:cubicBezTo>
                    <a:pt x="27794" y="75153"/>
                    <a:pt x="57446" y="42910"/>
                    <a:pt x="95414" y="24048"/>
                  </a:cubicBezTo>
                  <a:cubicBezTo>
                    <a:pt x="132255" y="3451"/>
                    <a:pt x="174931" y="-4231"/>
                    <a:pt x="216642" y="2227"/>
                  </a:cubicBezTo>
                  <a:cubicBezTo>
                    <a:pt x="258647" y="6716"/>
                    <a:pt x="295638" y="31883"/>
                    <a:pt x="315240" y="69306"/>
                  </a:cubicBezTo>
                  <a:cubicBezTo>
                    <a:pt x="327589" y="91806"/>
                    <a:pt x="319362" y="120056"/>
                    <a:pt x="296862" y="132405"/>
                  </a:cubicBezTo>
                  <a:cubicBezTo>
                    <a:pt x="296393" y="132659"/>
                    <a:pt x="295916" y="132910"/>
                    <a:pt x="295440" y="133152"/>
                  </a:cubicBezTo>
                  <a:cubicBezTo>
                    <a:pt x="272637" y="145408"/>
                    <a:pt x="244213" y="136854"/>
                    <a:pt x="231961" y="114051"/>
                  </a:cubicBezTo>
                  <a:cubicBezTo>
                    <a:pt x="231836" y="113816"/>
                    <a:pt x="231714" y="113586"/>
                    <a:pt x="231593" y="113352"/>
                  </a:cubicBezTo>
                  <a:cubicBezTo>
                    <a:pt x="225350" y="101104"/>
                    <a:pt x="212605" y="93551"/>
                    <a:pt x="198862" y="93955"/>
                  </a:cubicBezTo>
                  <a:cubicBezTo>
                    <a:pt x="177744" y="89979"/>
                    <a:pt x="155899" y="93858"/>
                    <a:pt x="137440" y="104866"/>
                  </a:cubicBezTo>
                  <a:cubicBezTo>
                    <a:pt x="117971" y="114806"/>
                    <a:pt x="102757" y="131455"/>
                    <a:pt x="94606" y="151740"/>
                  </a:cubicBezTo>
                  <a:cubicBezTo>
                    <a:pt x="89729" y="163794"/>
                    <a:pt x="89729" y="177267"/>
                    <a:pt x="94606" y="189321"/>
                  </a:cubicBezTo>
                  <a:cubicBezTo>
                    <a:pt x="107048" y="211768"/>
                    <a:pt x="99120" y="240050"/>
                    <a:pt x="76826" y="252763"/>
                  </a:cubicBezTo>
                  <a:cubicBezTo>
                    <a:pt x="73189" y="259229"/>
                    <a:pt x="67128" y="259633"/>
                    <a:pt x="60663" y="260441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6" name="Google Shape;1176;p68"/>
            <p:cNvSpPr/>
            <p:nvPr/>
          </p:nvSpPr>
          <p:spPr>
            <a:xfrm>
              <a:off x="2821065" y="2504653"/>
              <a:ext cx="321113" cy="260808"/>
            </a:xfrm>
            <a:custGeom>
              <a:rect b="b" l="l" r="r" t="t"/>
              <a:pathLst>
                <a:path extrusionOk="0" h="260808" w="321113">
                  <a:moveTo>
                    <a:pt x="61200" y="260654"/>
                  </a:moveTo>
                  <a:cubicBezTo>
                    <a:pt x="42450" y="262166"/>
                    <a:pt x="24565" y="252508"/>
                    <a:pt x="15537" y="236005"/>
                  </a:cubicBezTo>
                  <a:cubicBezTo>
                    <a:pt x="-3980" y="198206"/>
                    <a:pt x="-5168" y="153562"/>
                    <a:pt x="12305" y="114777"/>
                  </a:cubicBezTo>
                  <a:cubicBezTo>
                    <a:pt x="27809" y="75059"/>
                    <a:pt x="57660" y="42611"/>
                    <a:pt x="95951" y="23857"/>
                  </a:cubicBezTo>
                  <a:cubicBezTo>
                    <a:pt x="132918" y="3604"/>
                    <a:pt x="175472" y="-4054"/>
                    <a:pt x="217179" y="2036"/>
                  </a:cubicBezTo>
                  <a:cubicBezTo>
                    <a:pt x="259164" y="6885"/>
                    <a:pt x="296057" y="32137"/>
                    <a:pt x="315777" y="69519"/>
                  </a:cubicBezTo>
                  <a:cubicBezTo>
                    <a:pt x="327827" y="92730"/>
                    <a:pt x="318783" y="121315"/>
                    <a:pt x="295572" y="133365"/>
                  </a:cubicBezTo>
                  <a:cubicBezTo>
                    <a:pt x="272361" y="145415"/>
                    <a:pt x="243776" y="136372"/>
                    <a:pt x="231726" y="113161"/>
                  </a:cubicBezTo>
                  <a:cubicBezTo>
                    <a:pt x="225475" y="101115"/>
                    <a:pt x="212972" y="93611"/>
                    <a:pt x="199399" y="93765"/>
                  </a:cubicBezTo>
                  <a:cubicBezTo>
                    <a:pt x="178148" y="89760"/>
                    <a:pt x="156169" y="93639"/>
                    <a:pt x="137573" y="104675"/>
                  </a:cubicBezTo>
                  <a:cubicBezTo>
                    <a:pt x="118164" y="114886"/>
                    <a:pt x="102991" y="131632"/>
                    <a:pt x="94739" y="151954"/>
                  </a:cubicBezTo>
                  <a:cubicBezTo>
                    <a:pt x="90052" y="163903"/>
                    <a:pt x="90052" y="177181"/>
                    <a:pt x="94739" y="189130"/>
                  </a:cubicBezTo>
                  <a:cubicBezTo>
                    <a:pt x="107597" y="211856"/>
                    <a:pt x="99600" y="240704"/>
                    <a:pt x="76874" y="253562"/>
                  </a:cubicBezTo>
                  <a:cubicBezTo>
                    <a:pt x="75973" y="254072"/>
                    <a:pt x="75060" y="254548"/>
                    <a:pt x="74130" y="254997"/>
                  </a:cubicBezTo>
                  <a:cubicBezTo>
                    <a:pt x="71302" y="259846"/>
                    <a:pt x="65240" y="260250"/>
                    <a:pt x="61200" y="260654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7" name="Google Shape;1177;p68"/>
            <p:cNvSpPr/>
            <p:nvPr/>
          </p:nvSpPr>
          <p:spPr>
            <a:xfrm>
              <a:off x="4097366" y="3537121"/>
              <a:ext cx="1216764" cy="286346"/>
            </a:xfrm>
            <a:custGeom>
              <a:rect b="b" l="l" r="r" t="t"/>
              <a:pathLst>
                <a:path extrusionOk="0" h="286346" w="1216764">
                  <a:moveTo>
                    <a:pt x="1158529" y="134966"/>
                  </a:moveTo>
                  <a:cubicBezTo>
                    <a:pt x="1037302" y="123248"/>
                    <a:pt x="644929" y="90516"/>
                    <a:pt x="542290" y="31115"/>
                  </a:cubicBezTo>
                  <a:lnTo>
                    <a:pt x="0" y="0"/>
                  </a:lnTo>
                  <a:cubicBezTo>
                    <a:pt x="0" y="112741"/>
                    <a:pt x="121227" y="271549"/>
                    <a:pt x="315999" y="285288"/>
                  </a:cubicBezTo>
                  <a:cubicBezTo>
                    <a:pt x="392486" y="291531"/>
                    <a:pt x="468657" y="270014"/>
                    <a:pt x="530571" y="224675"/>
                  </a:cubicBezTo>
                  <a:cubicBezTo>
                    <a:pt x="595630" y="186286"/>
                    <a:pt x="675640" y="191135"/>
                    <a:pt x="800504" y="215785"/>
                  </a:cubicBezTo>
                  <a:cubicBezTo>
                    <a:pt x="886172" y="232756"/>
                    <a:pt x="990427" y="261851"/>
                    <a:pt x="1088217" y="273166"/>
                  </a:cubicBezTo>
                  <a:cubicBezTo>
                    <a:pt x="1150447" y="280439"/>
                    <a:pt x="1203787" y="208915"/>
                    <a:pt x="1214698" y="179012"/>
                  </a:cubicBezTo>
                  <a:cubicBezTo>
                    <a:pt x="1218052" y="170813"/>
                    <a:pt x="1217284" y="161515"/>
                    <a:pt x="1212677" y="153959"/>
                  </a:cubicBezTo>
                  <a:cubicBezTo>
                    <a:pt x="1207020" y="145473"/>
                    <a:pt x="1191665" y="138199"/>
                    <a:pt x="1158529" y="134966"/>
                  </a:cubicBezTo>
                  <a:close/>
                </a:path>
              </a:pathLst>
            </a:custGeom>
            <a:solidFill>
              <a:srgbClr val="D5D5E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68"/>
            <p:cNvSpPr/>
            <p:nvPr/>
          </p:nvSpPr>
          <p:spPr>
            <a:xfrm>
              <a:off x="4096879" y="3501391"/>
              <a:ext cx="581550" cy="172076"/>
            </a:xfrm>
            <a:custGeom>
              <a:rect b="b" l="l" r="r" t="t"/>
              <a:pathLst>
                <a:path extrusionOk="0" h="172076" w="581550">
                  <a:moveTo>
                    <a:pt x="541565" y="138773"/>
                  </a:moveTo>
                  <a:cubicBezTo>
                    <a:pt x="532994" y="143036"/>
                    <a:pt x="524072" y="146552"/>
                    <a:pt x="514895" y="149280"/>
                  </a:cubicBezTo>
                  <a:cubicBezTo>
                    <a:pt x="443908" y="172571"/>
                    <a:pt x="368295" y="178120"/>
                    <a:pt x="294665" y="165443"/>
                  </a:cubicBezTo>
                  <a:cubicBezTo>
                    <a:pt x="202266" y="155115"/>
                    <a:pt x="113063" y="125519"/>
                    <a:pt x="32815" y="78564"/>
                  </a:cubicBezTo>
                  <a:cubicBezTo>
                    <a:pt x="10994" y="63612"/>
                    <a:pt x="-1129" y="49469"/>
                    <a:pt x="83" y="38154"/>
                  </a:cubicBezTo>
                  <a:cubicBezTo>
                    <a:pt x="4124" y="2594"/>
                    <a:pt x="143131" y="-10741"/>
                    <a:pt x="310021" y="9464"/>
                  </a:cubicBezTo>
                  <a:cubicBezTo>
                    <a:pt x="431248" y="24011"/>
                    <a:pt x="507622" y="38559"/>
                    <a:pt x="571064" y="82605"/>
                  </a:cubicBezTo>
                  <a:cubicBezTo>
                    <a:pt x="596117" y="100385"/>
                    <a:pt x="572276" y="123418"/>
                    <a:pt x="541565" y="138773"/>
                  </a:cubicBezTo>
                  <a:close/>
                </a:path>
              </a:pathLst>
            </a:custGeom>
            <a:solidFill>
              <a:srgbClr val="BABA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9" name="Google Shape;1179;p68"/>
            <p:cNvSpPr/>
            <p:nvPr/>
          </p:nvSpPr>
          <p:spPr>
            <a:xfrm>
              <a:off x="4127673" y="3542787"/>
              <a:ext cx="511579" cy="129468"/>
            </a:xfrm>
            <a:custGeom>
              <a:rect b="b" l="l" r="r" t="t"/>
              <a:pathLst>
                <a:path extrusionOk="0" h="129468" w="511579">
                  <a:moveTo>
                    <a:pt x="511579" y="96165"/>
                  </a:moveTo>
                  <a:lnTo>
                    <a:pt x="511579" y="96165"/>
                  </a:lnTo>
                  <a:cubicBezTo>
                    <a:pt x="503008" y="100428"/>
                    <a:pt x="494086" y="103944"/>
                    <a:pt x="484909" y="106671"/>
                  </a:cubicBezTo>
                  <a:cubicBezTo>
                    <a:pt x="413923" y="129963"/>
                    <a:pt x="338309" y="135511"/>
                    <a:pt x="264680" y="122835"/>
                  </a:cubicBezTo>
                  <a:cubicBezTo>
                    <a:pt x="172280" y="112506"/>
                    <a:pt x="83077" y="82907"/>
                    <a:pt x="2829" y="35956"/>
                  </a:cubicBezTo>
                  <a:lnTo>
                    <a:pt x="0" y="30298"/>
                  </a:lnTo>
                  <a:cubicBezTo>
                    <a:pt x="0" y="30298"/>
                    <a:pt x="283672" y="-70724"/>
                    <a:pt x="511579" y="96165"/>
                  </a:cubicBezTo>
                  <a:close/>
                </a:path>
              </a:pathLst>
            </a:custGeom>
            <a:solidFill>
              <a:srgbClr val="E52E4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0" name="Google Shape;1180;p68"/>
            <p:cNvSpPr/>
            <p:nvPr/>
          </p:nvSpPr>
          <p:spPr>
            <a:xfrm>
              <a:off x="4850605" y="3560616"/>
              <a:ext cx="201627" cy="170873"/>
            </a:xfrm>
            <a:custGeom>
              <a:rect b="b" l="l" r="r" t="t"/>
              <a:pathLst>
                <a:path extrusionOk="0" h="170873" w="201627">
                  <a:moveTo>
                    <a:pt x="52114" y="170873"/>
                  </a:moveTo>
                  <a:cubicBezTo>
                    <a:pt x="52114" y="170873"/>
                    <a:pt x="120809" y="79549"/>
                    <a:pt x="201628" y="90055"/>
                  </a:cubicBezTo>
                  <a:cubicBezTo>
                    <a:pt x="201628" y="90055"/>
                    <a:pt x="136569" y="-51781"/>
                    <a:pt x="39991" y="20552"/>
                  </a:cubicBezTo>
                  <a:cubicBezTo>
                    <a:pt x="-56587" y="92884"/>
                    <a:pt x="52114" y="170873"/>
                    <a:pt x="52114" y="170873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1" name="Google Shape;1181;p68"/>
            <p:cNvSpPr/>
            <p:nvPr/>
          </p:nvSpPr>
          <p:spPr>
            <a:xfrm>
              <a:off x="4697727" y="3518755"/>
              <a:ext cx="209436" cy="176366"/>
            </a:xfrm>
            <a:custGeom>
              <a:rect b="b" l="l" r="r" t="t"/>
              <a:pathLst>
                <a:path extrusionOk="0" h="176366" w="209436">
                  <a:moveTo>
                    <a:pt x="38911" y="176366"/>
                  </a:moveTo>
                  <a:cubicBezTo>
                    <a:pt x="38911" y="176366"/>
                    <a:pt x="129427" y="78576"/>
                    <a:pt x="209437" y="115753"/>
                  </a:cubicBezTo>
                  <a:cubicBezTo>
                    <a:pt x="209437" y="115753"/>
                    <a:pt x="181151" y="-36590"/>
                    <a:pt x="59923" y="8264"/>
                  </a:cubicBezTo>
                  <a:cubicBezTo>
                    <a:pt x="-61304" y="53118"/>
                    <a:pt x="38911" y="176366"/>
                    <a:pt x="38911" y="176366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2" name="Google Shape;1182;p68"/>
            <p:cNvSpPr/>
            <p:nvPr/>
          </p:nvSpPr>
          <p:spPr>
            <a:xfrm>
              <a:off x="4784824" y="3648650"/>
              <a:ext cx="168810" cy="167416"/>
            </a:xfrm>
            <a:custGeom>
              <a:rect b="b" l="l" r="r" t="t"/>
              <a:pathLst>
                <a:path extrusionOk="0" h="167416" w="168810">
                  <a:moveTo>
                    <a:pt x="168811" y="117186"/>
                  </a:moveTo>
                  <a:cubicBezTo>
                    <a:pt x="168811" y="117186"/>
                    <a:pt x="47584" y="211340"/>
                    <a:pt x="10003" y="141836"/>
                  </a:cubicBezTo>
                  <a:cubicBezTo>
                    <a:pt x="-27577" y="72332"/>
                    <a:pt x="52837" y="0"/>
                    <a:pt x="52837" y="0"/>
                  </a:cubicBezTo>
                  <a:cubicBezTo>
                    <a:pt x="68006" y="56848"/>
                    <a:pt x="112125" y="101423"/>
                    <a:pt x="168811" y="117186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p68"/>
            <p:cNvSpPr/>
            <p:nvPr/>
          </p:nvSpPr>
          <p:spPr>
            <a:xfrm>
              <a:off x="4333283" y="2613369"/>
              <a:ext cx="449810" cy="780704"/>
            </a:xfrm>
            <a:custGeom>
              <a:rect b="b" l="l" r="r" t="t"/>
              <a:pathLst>
                <a:path extrusionOk="0" h="780704" w="449810">
                  <a:moveTo>
                    <a:pt x="23509" y="780704"/>
                  </a:moveTo>
                  <a:cubicBezTo>
                    <a:pt x="23509" y="780704"/>
                    <a:pt x="-82363" y="528147"/>
                    <a:pt x="155243" y="385907"/>
                  </a:cubicBezTo>
                  <a:cubicBezTo>
                    <a:pt x="291842" y="310285"/>
                    <a:pt x="356234" y="148883"/>
                    <a:pt x="309201" y="0"/>
                  </a:cubicBezTo>
                  <a:cubicBezTo>
                    <a:pt x="309201" y="0"/>
                    <a:pt x="583579" y="213764"/>
                    <a:pt x="365774" y="435610"/>
                  </a:cubicBezTo>
                  <a:cubicBezTo>
                    <a:pt x="229191" y="574618"/>
                    <a:pt x="148777" y="539058"/>
                    <a:pt x="23509" y="780704"/>
                  </a:cubicBezTo>
                  <a:close/>
                </a:path>
              </a:pathLst>
            </a:custGeom>
            <a:solidFill>
              <a:srgbClr val="E1E1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4" name="Google Shape;1184;p68"/>
            <p:cNvSpPr/>
            <p:nvPr/>
          </p:nvSpPr>
          <p:spPr>
            <a:xfrm>
              <a:off x="4554295" y="2904315"/>
              <a:ext cx="429192" cy="461472"/>
            </a:xfrm>
            <a:custGeom>
              <a:rect b="b" l="l" r="r" t="t"/>
              <a:pathLst>
                <a:path extrusionOk="0" h="461472" w="429192">
                  <a:moveTo>
                    <a:pt x="98" y="461472"/>
                  </a:moveTo>
                  <a:cubicBezTo>
                    <a:pt x="98" y="461472"/>
                    <a:pt x="-10408" y="263467"/>
                    <a:pt x="185980" y="225079"/>
                  </a:cubicBezTo>
                  <a:cubicBezTo>
                    <a:pt x="297513" y="207068"/>
                    <a:pt x="380869" y="112895"/>
                    <a:pt x="385197" y="0"/>
                  </a:cubicBezTo>
                  <a:cubicBezTo>
                    <a:pt x="385197" y="0"/>
                    <a:pt x="520163" y="212956"/>
                    <a:pt x="317310" y="310342"/>
                  </a:cubicBezTo>
                  <a:cubicBezTo>
                    <a:pt x="190425" y="372976"/>
                    <a:pt x="146379" y="328930"/>
                    <a:pt x="98" y="461472"/>
                  </a:cubicBezTo>
                  <a:close/>
                </a:path>
              </a:pathLst>
            </a:custGeom>
            <a:solidFill>
              <a:srgbClr val="E1E1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0"/>
          <p:cNvSpPr/>
          <p:nvPr/>
        </p:nvSpPr>
        <p:spPr>
          <a:xfrm>
            <a:off x="279401" y="222251"/>
            <a:ext cx="11633199" cy="6413499"/>
          </a:xfrm>
          <a:prstGeom prst="roundRect">
            <a:avLst>
              <a:gd fmla="val 6347" name="adj"/>
            </a:avLst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30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0" name="Google Shape;110;p30"/>
          <p:cNvSpPr/>
          <p:nvPr/>
        </p:nvSpPr>
        <p:spPr>
          <a:xfrm>
            <a:off x="2480243" y="6040782"/>
            <a:ext cx="7848600" cy="340162"/>
          </a:xfrm>
          <a:prstGeom prst="ellipse">
            <a:avLst/>
          </a:prstGeom>
          <a:solidFill>
            <a:srgbClr val="7E426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" name="Google Shape;111;p30"/>
          <p:cNvGrpSpPr/>
          <p:nvPr/>
        </p:nvGrpSpPr>
        <p:grpSpPr>
          <a:xfrm>
            <a:off x="2480243" y="2940429"/>
            <a:ext cx="2153260" cy="3245785"/>
            <a:chOff x="1312158" y="689950"/>
            <a:chExt cx="4797443" cy="7231584"/>
          </a:xfrm>
        </p:grpSpPr>
        <p:sp>
          <p:nvSpPr>
            <p:cNvPr id="112" name="Google Shape;112;p30"/>
            <p:cNvSpPr/>
            <p:nvPr/>
          </p:nvSpPr>
          <p:spPr>
            <a:xfrm>
              <a:off x="1412493" y="5321375"/>
              <a:ext cx="1719400" cy="1762853"/>
            </a:xfrm>
            <a:custGeom>
              <a:rect b="b" l="l" r="r" t="t"/>
              <a:pathLst>
                <a:path extrusionOk="0" h="1762853" w="1719400">
                  <a:moveTo>
                    <a:pt x="1241486" y="0"/>
                  </a:moveTo>
                  <a:cubicBezTo>
                    <a:pt x="989161" y="1693574"/>
                    <a:pt x="-83451" y="1418737"/>
                    <a:pt x="5191" y="1653239"/>
                  </a:cubicBezTo>
                  <a:cubicBezTo>
                    <a:pt x="59595" y="1797224"/>
                    <a:pt x="1016833" y="1873203"/>
                    <a:pt x="1719401" y="1397632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30"/>
            <p:cNvSpPr/>
            <p:nvPr/>
          </p:nvSpPr>
          <p:spPr>
            <a:xfrm>
              <a:off x="4084564" y="3998613"/>
              <a:ext cx="2025037" cy="1080782"/>
            </a:xfrm>
            <a:custGeom>
              <a:rect b="b" l="l" r="r" t="t"/>
              <a:pathLst>
                <a:path extrusionOk="0" h="1080782" w="2025037">
                  <a:moveTo>
                    <a:pt x="1793349" y="666625"/>
                  </a:moveTo>
                  <a:lnTo>
                    <a:pt x="1852913" y="502004"/>
                  </a:lnTo>
                  <a:cubicBezTo>
                    <a:pt x="1736076" y="501820"/>
                    <a:pt x="1627615" y="562629"/>
                    <a:pt x="1566820" y="662404"/>
                  </a:cubicBezTo>
                  <a:cubicBezTo>
                    <a:pt x="1182706" y="696641"/>
                    <a:pt x="979627" y="584080"/>
                    <a:pt x="701038" y="233734"/>
                  </a:cubicBezTo>
                  <a:cubicBezTo>
                    <a:pt x="444962" y="-89410"/>
                    <a:pt x="226406" y="-12493"/>
                    <a:pt x="120880" y="82246"/>
                  </a:cubicBezTo>
                  <a:cubicBezTo>
                    <a:pt x="-121126" y="298457"/>
                    <a:pt x="56627" y="635670"/>
                    <a:pt x="167781" y="750108"/>
                  </a:cubicBezTo>
                  <a:cubicBezTo>
                    <a:pt x="738559" y="1330266"/>
                    <a:pt x="1596836" y="970539"/>
                    <a:pt x="1596836" y="970539"/>
                  </a:cubicBezTo>
                  <a:cubicBezTo>
                    <a:pt x="1694725" y="1068740"/>
                    <a:pt x="1845691" y="1090525"/>
                    <a:pt x="1967350" y="1024006"/>
                  </a:cubicBezTo>
                  <a:lnTo>
                    <a:pt x="1837435" y="893623"/>
                  </a:lnTo>
                  <a:cubicBezTo>
                    <a:pt x="1913338" y="860796"/>
                    <a:pt x="1978384" y="807132"/>
                    <a:pt x="2025037" y="738851"/>
                  </a:cubicBezTo>
                  <a:cubicBezTo>
                    <a:pt x="1955482" y="694866"/>
                    <a:pt x="1875578" y="669956"/>
                    <a:pt x="1793349" y="666624"/>
                  </a:cubicBezTo>
                  <a:close/>
                </a:path>
              </a:pathLst>
            </a:custGeom>
            <a:solidFill>
              <a:srgbClr val="EA47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30"/>
            <p:cNvSpPr/>
            <p:nvPr/>
          </p:nvSpPr>
          <p:spPr>
            <a:xfrm>
              <a:off x="3953589" y="6094763"/>
              <a:ext cx="1097000" cy="1826771"/>
            </a:xfrm>
            <a:custGeom>
              <a:rect b="b" l="l" r="r" t="t"/>
              <a:pathLst>
                <a:path extrusionOk="0" h="1826771" w="1097000">
                  <a:moveTo>
                    <a:pt x="784644" y="309074"/>
                  </a:moveTo>
                  <a:lnTo>
                    <a:pt x="801528" y="1475956"/>
                  </a:lnTo>
                  <a:cubicBezTo>
                    <a:pt x="923797" y="1570603"/>
                    <a:pt x="1024520" y="1690191"/>
                    <a:pt x="1097001" y="1826771"/>
                  </a:cubicBezTo>
                  <a:lnTo>
                    <a:pt x="0" y="1826771"/>
                  </a:lnTo>
                  <a:lnTo>
                    <a:pt x="31892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30"/>
            <p:cNvSpPr/>
            <p:nvPr/>
          </p:nvSpPr>
          <p:spPr>
            <a:xfrm>
              <a:off x="1929618" y="2060389"/>
              <a:ext cx="822851" cy="2053299"/>
            </a:xfrm>
            <a:custGeom>
              <a:rect b="b" l="l" r="r" t="t"/>
              <a:pathLst>
                <a:path extrusionOk="0" h="2053299" w="822851">
                  <a:moveTo>
                    <a:pt x="538635" y="0"/>
                  </a:moveTo>
                  <a:lnTo>
                    <a:pt x="783455" y="100836"/>
                  </a:lnTo>
                  <a:lnTo>
                    <a:pt x="822851" y="2053300"/>
                  </a:lnTo>
                  <a:lnTo>
                    <a:pt x="565837" y="1853973"/>
                  </a:lnTo>
                  <a:cubicBezTo>
                    <a:pt x="531429" y="1828446"/>
                    <a:pt x="509311" y="1789653"/>
                    <a:pt x="504867" y="1747040"/>
                  </a:cubicBezTo>
                  <a:cubicBezTo>
                    <a:pt x="498629" y="1704487"/>
                    <a:pt x="510161" y="1661241"/>
                    <a:pt x="536759" y="1627444"/>
                  </a:cubicBezTo>
                  <a:lnTo>
                    <a:pt x="667611" y="1458134"/>
                  </a:lnTo>
                  <a:lnTo>
                    <a:pt x="57906" y="1004138"/>
                  </a:lnTo>
                  <a:cubicBezTo>
                    <a:pt x="-2576" y="960110"/>
                    <a:pt x="-18030" y="876452"/>
                    <a:pt x="22730" y="81372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30"/>
            <p:cNvSpPr/>
            <p:nvPr/>
          </p:nvSpPr>
          <p:spPr>
            <a:xfrm>
              <a:off x="2601247" y="2144775"/>
              <a:ext cx="2436123" cy="4672212"/>
            </a:xfrm>
            <a:custGeom>
              <a:rect b="b" l="l" r="r" t="t"/>
              <a:pathLst>
                <a:path extrusionOk="0" h="4672212" w="2436123">
                  <a:moveTo>
                    <a:pt x="39599" y="468101"/>
                  </a:moveTo>
                  <a:cubicBezTo>
                    <a:pt x="-28875" y="-61874"/>
                    <a:pt x="1027322" y="-7938"/>
                    <a:pt x="1330768" y="11291"/>
                  </a:cubicBezTo>
                  <a:cubicBezTo>
                    <a:pt x="1940473" y="50218"/>
                    <a:pt x="1970958" y="219529"/>
                    <a:pt x="2037088" y="752786"/>
                  </a:cubicBezTo>
                  <a:cubicBezTo>
                    <a:pt x="2153401" y="1686105"/>
                    <a:pt x="2791247" y="3367484"/>
                    <a:pt x="2164188" y="4245460"/>
                  </a:cubicBezTo>
                  <a:cubicBezTo>
                    <a:pt x="1788985" y="4770745"/>
                    <a:pt x="881462" y="4746825"/>
                    <a:pt x="389945" y="4517014"/>
                  </a:cubicBezTo>
                  <a:cubicBezTo>
                    <a:pt x="-53733" y="4309245"/>
                    <a:pt x="-32158" y="3766607"/>
                    <a:pt x="40537" y="3266180"/>
                  </a:cubicBezTo>
                  <a:cubicBezTo>
                    <a:pt x="174204" y="2339897"/>
                    <a:pt x="101977" y="1425807"/>
                    <a:pt x="39599" y="46810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30"/>
            <p:cNvSpPr/>
            <p:nvPr/>
          </p:nvSpPr>
          <p:spPr>
            <a:xfrm>
              <a:off x="3414513" y="3593564"/>
              <a:ext cx="1622627" cy="3153152"/>
            </a:xfrm>
            <a:custGeom>
              <a:rect b="b" l="l" r="r" t="t"/>
              <a:pathLst>
                <a:path extrusionOk="0" h="3153152" w="1622627">
                  <a:moveTo>
                    <a:pt x="1440501" y="393963"/>
                  </a:moveTo>
                  <a:lnTo>
                    <a:pt x="211242" y="0"/>
                  </a:lnTo>
                  <a:lnTo>
                    <a:pt x="185446" y="562805"/>
                  </a:lnTo>
                  <a:cubicBezTo>
                    <a:pt x="184092" y="927815"/>
                    <a:pt x="147813" y="1291858"/>
                    <a:pt x="77106" y="1649957"/>
                  </a:cubicBezTo>
                  <a:cubicBezTo>
                    <a:pt x="-91735" y="2482439"/>
                    <a:pt x="30206" y="2875933"/>
                    <a:pt x="311608" y="3051810"/>
                  </a:cubicBezTo>
                  <a:cubicBezTo>
                    <a:pt x="593011" y="3227686"/>
                    <a:pt x="911465" y="3121223"/>
                    <a:pt x="911465" y="3121223"/>
                  </a:cubicBezTo>
                  <a:cubicBezTo>
                    <a:pt x="1086922" y="3057389"/>
                    <a:pt x="1239632" y="2943182"/>
                    <a:pt x="1350453" y="2792920"/>
                  </a:cubicBezTo>
                  <a:cubicBezTo>
                    <a:pt x="1774432" y="2201974"/>
                    <a:pt x="1620599" y="1241923"/>
                    <a:pt x="1440501" y="393963"/>
                  </a:cubicBezTo>
                  <a:close/>
                </a:path>
              </a:pathLst>
            </a:custGeom>
            <a:solidFill>
              <a:srgbClr val="FF90A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30"/>
            <p:cNvSpPr/>
            <p:nvPr/>
          </p:nvSpPr>
          <p:spPr>
            <a:xfrm>
              <a:off x="1312158" y="4276093"/>
              <a:ext cx="2023753" cy="1284005"/>
            </a:xfrm>
            <a:custGeom>
              <a:rect b="b" l="l" r="r" t="t"/>
              <a:pathLst>
                <a:path extrusionOk="0" h="1284005" w="2023753">
                  <a:moveTo>
                    <a:pt x="365354" y="1120323"/>
                  </a:moveTo>
                  <a:lnTo>
                    <a:pt x="425856" y="1284005"/>
                  </a:lnTo>
                  <a:cubicBezTo>
                    <a:pt x="515271" y="1208766"/>
                    <a:pt x="558850" y="1092259"/>
                    <a:pt x="540762" y="976807"/>
                  </a:cubicBezTo>
                  <a:cubicBezTo>
                    <a:pt x="811846" y="702440"/>
                    <a:pt x="1039782" y="656478"/>
                    <a:pt x="1478770" y="742306"/>
                  </a:cubicBezTo>
                  <a:cubicBezTo>
                    <a:pt x="1883052" y="823443"/>
                    <a:pt x="1999834" y="623179"/>
                    <a:pt x="2019532" y="482947"/>
                  </a:cubicBezTo>
                  <a:cubicBezTo>
                    <a:pt x="2066432" y="161679"/>
                    <a:pt x="1710458" y="19101"/>
                    <a:pt x="1550528" y="4562"/>
                  </a:cubicBezTo>
                  <a:cubicBezTo>
                    <a:pt x="739151" y="-68602"/>
                    <a:pt x="317047" y="762473"/>
                    <a:pt x="317047" y="762473"/>
                  </a:cubicBezTo>
                  <a:cubicBezTo>
                    <a:pt x="178430" y="751214"/>
                    <a:pt x="49108" y="833092"/>
                    <a:pt x="0" y="963207"/>
                  </a:cubicBezTo>
                  <a:lnTo>
                    <a:pt x="184788" y="977746"/>
                  </a:lnTo>
                  <a:cubicBezTo>
                    <a:pt x="148075" y="1050966"/>
                    <a:pt x="132793" y="1133067"/>
                    <a:pt x="140701" y="1214593"/>
                  </a:cubicBezTo>
                  <a:cubicBezTo>
                    <a:pt x="222449" y="1203022"/>
                    <a:pt x="299828" y="1170552"/>
                    <a:pt x="365354" y="1120323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30"/>
            <p:cNvSpPr/>
            <p:nvPr/>
          </p:nvSpPr>
          <p:spPr>
            <a:xfrm>
              <a:off x="2721984" y="6094763"/>
              <a:ext cx="1097000" cy="1826771"/>
            </a:xfrm>
            <a:custGeom>
              <a:rect b="b" l="l" r="r" t="t"/>
              <a:pathLst>
                <a:path extrusionOk="0" h="1826771" w="1097000">
                  <a:moveTo>
                    <a:pt x="784644" y="309074"/>
                  </a:moveTo>
                  <a:lnTo>
                    <a:pt x="801528" y="1475956"/>
                  </a:lnTo>
                  <a:cubicBezTo>
                    <a:pt x="923797" y="1570603"/>
                    <a:pt x="1024519" y="1690191"/>
                    <a:pt x="1097001" y="1826771"/>
                  </a:cubicBezTo>
                  <a:lnTo>
                    <a:pt x="0" y="1826771"/>
                  </a:lnTo>
                  <a:lnTo>
                    <a:pt x="30485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30"/>
            <p:cNvSpPr/>
            <p:nvPr/>
          </p:nvSpPr>
          <p:spPr>
            <a:xfrm>
              <a:off x="3202244" y="3503984"/>
              <a:ext cx="1287416" cy="1308521"/>
            </a:xfrm>
            <a:custGeom>
              <a:rect b="b" l="l" r="r" t="t"/>
              <a:pathLst>
                <a:path extrusionOk="0" h="1308521" w="1287416">
                  <a:moveTo>
                    <a:pt x="0" y="0"/>
                  </a:moveTo>
                  <a:lnTo>
                    <a:pt x="32830" y="224184"/>
                  </a:lnTo>
                  <a:cubicBezTo>
                    <a:pt x="47370" y="332524"/>
                    <a:pt x="193230" y="1281319"/>
                    <a:pt x="704444" y="1308522"/>
                  </a:cubicBezTo>
                  <a:lnTo>
                    <a:pt x="732115" y="1308522"/>
                  </a:lnTo>
                  <a:cubicBezTo>
                    <a:pt x="953954" y="1308522"/>
                    <a:pt x="1126079" y="1167820"/>
                    <a:pt x="1217066" y="906585"/>
                  </a:cubicBezTo>
                  <a:cubicBezTo>
                    <a:pt x="1255349" y="793422"/>
                    <a:pt x="1277916" y="675540"/>
                    <a:pt x="1284133" y="556239"/>
                  </a:cubicBezTo>
                  <a:lnTo>
                    <a:pt x="1287416" y="454934"/>
                  </a:lnTo>
                  <a:lnTo>
                    <a:pt x="1193616" y="420697"/>
                  </a:lnTo>
                  <a:lnTo>
                    <a:pt x="215273" y="745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30"/>
            <p:cNvSpPr/>
            <p:nvPr/>
          </p:nvSpPr>
          <p:spPr>
            <a:xfrm>
              <a:off x="3371086" y="3709408"/>
              <a:ext cx="975059" cy="964806"/>
            </a:xfrm>
            <a:custGeom>
              <a:rect b="b" l="l" r="r" t="t"/>
              <a:pathLst>
                <a:path extrusionOk="0" h="964806" w="975059">
                  <a:moveTo>
                    <a:pt x="0" y="0"/>
                  </a:moveTo>
                  <a:cubicBezTo>
                    <a:pt x="0" y="0"/>
                    <a:pt x="129914" y="942699"/>
                    <a:pt x="541700" y="964273"/>
                  </a:cubicBezTo>
                  <a:cubicBezTo>
                    <a:pt x="953485" y="985847"/>
                    <a:pt x="975060" y="346594"/>
                    <a:pt x="975060" y="346594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30"/>
            <p:cNvSpPr/>
            <p:nvPr/>
          </p:nvSpPr>
          <p:spPr>
            <a:xfrm>
              <a:off x="3625286" y="4027862"/>
              <a:ext cx="900487" cy="394495"/>
            </a:xfrm>
            <a:custGeom>
              <a:rect b="b" l="l" r="r" t="t"/>
              <a:pathLst>
                <a:path extrusionOk="0" h="394495" w="900487">
                  <a:moveTo>
                    <a:pt x="0" y="0"/>
                  </a:moveTo>
                  <a:lnTo>
                    <a:pt x="900488" y="226529"/>
                  </a:lnTo>
                  <a:lnTo>
                    <a:pt x="767291" y="363478"/>
                  </a:lnTo>
                  <a:cubicBezTo>
                    <a:pt x="747925" y="384155"/>
                    <a:pt x="720561" y="395443"/>
                    <a:pt x="692250" y="394433"/>
                  </a:cubicBezTo>
                  <a:cubicBezTo>
                    <a:pt x="664125" y="393426"/>
                    <a:pt x="637658" y="380872"/>
                    <a:pt x="619086" y="359726"/>
                  </a:cubicBezTo>
                  <a:lnTo>
                    <a:pt x="510745" y="237785"/>
                  </a:lnTo>
                  <a:lnTo>
                    <a:pt x="360195" y="340028"/>
                  </a:lnTo>
                  <a:cubicBezTo>
                    <a:pt x="335145" y="356852"/>
                    <a:pt x="304272" y="362620"/>
                    <a:pt x="274836" y="355974"/>
                  </a:cubicBezTo>
                  <a:cubicBezTo>
                    <a:pt x="244742" y="350203"/>
                    <a:pt x="218594" y="331745"/>
                    <a:pt x="203079" y="3053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30"/>
            <p:cNvSpPr/>
            <p:nvPr/>
          </p:nvSpPr>
          <p:spPr>
            <a:xfrm>
              <a:off x="2706038" y="1932179"/>
              <a:ext cx="3211775" cy="2363758"/>
            </a:xfrm>
            <a:custGeom>
              <a:rect b="b" l="l" r="r" t="t"/>
              <a:pathLst>
                <a:path extrusionOk="0" h="2363758" w="3211775">
                  <a:moveTo>
                    <a:pt x="1971224" y="9084"/>
                  </a:moveTo>
                  <a:cubicBezTo>
                    <a:pt x="2134097" y="-8714"/>
                    <a:pt x="2298769" y="-322"/>
                    <a:pt x="2458989" y="33941"/>
                  </a:cubicBezTo>
                  <a:cubicBezTo>
                    <a:pt x="2586884" y="64657"/>
                    <a:pt x="2703372" y="131199"/>
                    <a:pt x="2794796" y="225764"/>
                  </a:cubicBezTo>
                  <a:cubicBezTo>
                    <a:pt x="2895537" y="340750"/>
                    <a:pt x="2971672" y="475143"/>
                    <a:pt x="3018511" y="620665"/>
                  </a:cubicBezTo>
                  <a:cubicBezTo>
                    <a:pt x="3117627" y="898628"/>
                    <a:pt x="3181412" y="1258198"/>
                    <a:pt x="3209865" y="1699375"/>
                  </a:cubicBezTo>
                  <a:cubicBezTo>
                    <a:pt x="3219851" y="1826130"/>
                    <a:pt x="3190537" y="1952884"/>
                    <a:pt x="3125913" y="2062384"/>
                  </a:cubicBezTo>
                  <a:cubicBezTo>
                    <a:pt x="3076622" y="2156582"/>
                    <a:pt x="2989109" y="2224953"/>
                    <a:pt x="2885782" y="2249985"/>
                  </a:cubicBezTo>
                  <a:cubicBezTo>
                    <a:pt x="2663428" y="2299114"/>
                    <a:pt x="2437913" y="2332651"/>
                    <a:pt x="2210886" y="2350352"/>
                  </a:cubicBezTo>
                  <a:cubicBezTo>
                    <a:pt x="1864448" y="2376304"/>
                    <a:pt x="1581169" y="2364579"/>
                    <a:pt x="1361050" y="2315177"/>
                  </a:cubicBezTo>
                  <a:cubicBezTo>
                    <a:pt x="1021711" y="2247071"/>
                    <a:pt x="720376" y="2053882"/>
                    <a:pt x="516843" y="1773946"/>
                  </a:cubicBezTo>
                  <a:lnTo>
                    <a:pt x="0" y="360368"/>
                  </a:lnTo>
                  <a:cubicBezTo>
                    <a:pt x="599075" y="246243"/>
                    <a:pt x="1031340" y="163230"/>
                    <a:pt x="1296796" y="111327"/>
                  </a:cubicBezTo>
                  <a:cubicBezTo>
                    <a:pt x="1519468" y="64390"/>
                    <a:pt x="1744647" y="30253"/>
                    <a:pt x="1971224" y="9084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30"/>
            <p:cNvSpPr/>
            <p:nvPr/>
          </p:nvSpPr>
          <p:spPr>
            <a:xfrm>
              <a:off x="4876303" y="1621548"/>
              <a:ext cx="877765" cy="741679"/>
            </a:xfrm>
            <a:custGeom>
              <a:rect b="b" l="l" r="r" t="t"/>
              <a:pathLst>
                <a:path extrusionOk="0" h="741679" w="877765">
                  <a:moveTo>
                    <a:pt x="775549" y="188393"/>
                  </a:moveTo>
                  <a:cubicBezTo>
                    <a:pt x="691597" y="151811"/>
                    <a:pt x="582320" y="188393"/>
                    <a:pt x="498368" y="273283"/>
                  </a:cubicBezTo>
                  <a:cubicBezTo>
                    <a:pt x="489926" y="124140"/>
                    <a:pt x="404567" y="7358"/>
                    <a:pt x="283564" y="323"/>
                  </a:cubicBezTo>
                  <a:cubicBezTo>
                    <a:pt x="146615" y="-7650"/>
                    <a:pt x="19983" y="133051"/>
                    <a:pt x="2161" y="314555"/>
                  </a:cubicBezTo>
                  <a:cubicBezTo>
                    <a:pt x="-15661" y="496060"/>
                    <a:pt x="78609" y="649424"/>
                    <a:pt x="215558" y="657398"/>
                  </a:cubicBezTo>
                  <a:cubicBezTo>
                    <a:pt x="278036" y="659288"/>
                    <a:pt x="338499" y="635171"/>
                    <a:pt x="382523" y="590799"/>
                  </a:cubicBezTo>
                  <a:cubicBezTo>
                    <a:pt x="388948" y="650447"/>
                    <a:pt x="425886" y="702479"/>
                    <a:pt x="480076" y="728217"/>
                  </a:cubicBezTo>
                  <a:cubicBezTo>
                    <a:pt x="591231" y="775118"/>
                    <a:pt x="747878" y="695856"/>
                    <a:pt x="829485" y="546713"/>
                  </a:cubicBezTo>
                  <a:cubicBezTo>
                    <a:pt x="911091" y="397569"/>
                    <a:pt x="886703" y="237170"/>
                    <a:pt x="775549" y="188393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30"/>
            <p:cNvSpPr/>
            <p:nvPr/>
          </p:nvSpPr>
          <p:spPr>
            <a:xfrm>
              <a:off x="5058361" y="1778376"/>
              <a:ext cx="192038" cy="293023"/>
            </a:xfrm>
            <a:custGeom>
              <a:rect b="b" l="l" r="r" t="t"/>
              <a:pathLst>
                <a:path extrusionOk="0" h="293023" w="192038">
                  <a:moveTo>
                    <a:pt x="128708" y="1549"/>
                  </a:moveTo>
                  <a:cubicBezTo>
                    <a:pt x="178423" y="15150"/>
                    <a:pt x="204218" y="91129"/>
                    <a:pt x="186396" y="170859"/>
                  </a:cubicBezTo>
                  <a:cubicBezTo>
                    <a:pt x="168574" y="250590"/>
                    <a:pt x="113231" y="304525"/>
                    <a:pt x="63517" y="290924"/>
                  </a:cubicBezTo>
                  <a:cubicBezTo>
                    <a:pt x="13802" y="277323"/>
                    <a:pt x="-12462" y="201814"/>
                    <a:pt x="5829" y="121614"/>
                  </a:cubicBezTo>
                  <a:cubicBezTo>
                    <a:pt x="24120" y="41414"/>
                    <a:pt x="78525" y="-9707"/>
                    <a:pt x="128708" y="1549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30"/>
            <p:cNvSpPr/>
            <p:nvPr/>
          </p:nvSpPr>
          <p:spPr>
            <a:xfrm>
              <a:off x="5430376" y="1925736"/>
              <a:ext cx="199485" cy="231417"/>
            </a:xfrm>
            <a:custGeom>
              <a:rect b="b" l="l" r="r" t="t"/>
              <a:pathLst>
                <a:path extrusionOk="0" h="231417" w="199485">
                  <a:moveTo>
                    <a:pt x="167541" y="8960"/>
                  </a:moveTo>
                  <a:cubicBezTo>
                    <a:pt x="208345" y="32411"/>
                    <a:pt x="210221" y="99478"/>
                    <a:pt x="172232" y="158573"/>
                  </a:cubicBezTo>
                  <a:cubicBezTo>
                    <a:pt x="134242" y="217667"/>
                    <a:pt x="70458" y="246745"/>
                    <a:pt x="31530" y="223295"/>
                  </a:cubicBezTo>
                  <a:cubicBezTo>
                    <a:pt x="-7397" y="199845"/>
                    <a:pt x="-11618" y="133246"/>
                    <a:pt x="26371" y="73683"/>
                  </a:cubicBezTo>
                  <a:cubicBezTo>
                    <a:pt x="64361" y="14119"/>
                    <a:pt x="126738" y="-16366"/>
                    <a:pt x="167541" y="8960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30"/>
            <p:cNvSpPr/>
            <p:nvPr/>
          </p:nvSpPr>
          <p:spPr>
            <a:xfrm>
              <a:off x="3280228" y="689950"/>
              <a:ext cx="462572" cy="210880"/>
            </a:xfrm>
            <a:custGeom>
              <a:rect b="b" l="l" r="r" t="t"/>
              <a:pathLst>
                <a:path extrusionOk="0" h="210880" w="462572">
                  <a:moveTo>
                    <a:pt x="459026" y="132737"/>
                  </a:moveTo>
                  <a:cubicBezTo>
                    <a:pt x="481069" y="85837"/>
                    <a:pt x="400869" y="-14999"/>
                    <a:pt x="203888" y="1885"/>
                  </a:cubicBezTo>
                  <a:cubicBezTo>
                    <a:pt x="44426" y="15955"/>
                    <a:pt x="-25455" y="95686"/>
                    <a:pt x="8313" y="167913"/>
                  </a:cubicBezTo>
                  <a:cubicBezTo>
                    <a:pt x="55213" y="261713"/>
                    <a:pt x="170588" y="173541"/>
                    <a:pt x="274238" y="167913"/>
                  </a:cubicBezTo>
                  <a:cubicBezTo>
                    <a:pt x="390082" y="159939"/>
                    <a:pt x="438859" y="175417"/>
                    <a:pt x="459026" y="132737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30"/>
            <p:cNvSpPr/>
            <p:nvPr/>
          </p:nvSpPr>
          <p:spPr>
            <a:xfrm>
              <a:off x="2455552" y="864967"/>
              <a:ext cx="434845" cy="270685"/>
            </a:xfrm>
            <a:custGeom>
              <a:rect b="b" l="l" r="r" t="t"/>
              <a:pathLst>
                <a:path extrusionOk="0" h="270685" w="434845">
                  <a:moveTo>
                    <a:pt x="16922" y="260228"/>
                  </a:moveTo>
                  <a:cubicBezTo>
                    <a:pt x="-24351" y="227398"/>
                    <a:pt x="1914" y="102174"/>
                    <a:pt x="185294" y="28540"/>
                  </a:cubicBezTo>
                  <a:cubicBezTo>
                    <a:pt x="333499" y="-31023"/>
                    <a:pt x="432459" y="9311"/>
                    <a:pt x="434804" y="88104"/>
                  </a:cubicBezTo>
                  <a:cubicBezTo>
                    <a:pt x="437618" y="192692"/>
                    <a:pt x="294103" y="166427"/>
                    <a:pt x="197019" y="207700"/>
                  </a:cubicBezTo>
                  <a:cubicBezTo>
                    <a:pt x="90555" y="253193"/>
                    <a:pt x="53973" y="289306"/>
                    <a:pt x="16922" y="260228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30"/>
            <p:cNvSpPr/>
            <p:nvPr/>
          </p:nvSpPr>
          <p:spPr>
            <a:xfrm>
              <a:off x="3351387" y="1303417"/>
              <a:ext cx="1024304" cy="1024304"/>
            </a:xfrm>
            <a:custGeom>
              <a:rect b="b" l="l" r="r" t="t"/>
              <a:pathLst>
                <a:path extrusionOk="0" h="1024304" w="1024304">
                  <a:moveTo>
                    <a:pt x="1024305" y="512152"/>
                  </a:moveTo>
                  <a:cubicBezTo>
                    <a:pt x="1024305" y="795006"/>
                    <a:pt x="795007" y="1024305"/>
                    <a:pt x="512153" y="1024305"/>
                  </a:cubicBezTo>
                  <a:cubicBezTo>
                    <a:pt x="229299" y="1024305"/>
                    <a:pt x="0" y="795006"/>
                    <a:pt x="0" y="512152"/>
                  </a:cubicBezTo>
                  <a:cubicBezTo>
                    <a:pt x="0" y="229298"/>
                    <a:pt x="229299" y="0"/>
                    <a:pt x="512153" y="0"/>
                  </a:cubicBezTo>
                  <a:cubicBezTo>
                    <a:pt x="795007" y="0"/>
                    <a:pt x="1024305" y="229298"/>
                    <a:pt x="1024305" y="5121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30"/>
            <p:cNvSpPr/>
            <p:nvPr/>
          </p:nvSpPr>
          <p:spPr>
            <a:xfrm>
              <a:off x="3657178" y="1609208"/>
              <a:ext cx="412723" cy="412723"/>
            </a:xfrm>
            <a:custGeom>
              <a:rect b="b" l="l" r="r" t="t"/>
              <a:pathLst>
                <a:path extrusionOk="0" h="412723" w="412723">
                  <a:moveTo>
                    <a:pt x="412724" y="206362"/>
                  </a:moveTo>
                  <a:cubicBezTo>
                    <a:pt x="412724" y="320332"/>
                    <a:pt x="320332" y="412724"/>
                    <a:pt x="206362" y="412724"/>
                  </a:cubicBezTo>
                  <a:cubicBezTo>
                    <a:pt x="92391" y="412724"/>
                    <a:pt x="0" y="320332"/>
                    <a:pt x="0" y="206362"/>
                  </a:cubicBezTo>
                  <a:cubicBezTo>
                    <a:pt x="0" y="92391"/>
                    <a:pt x="92391" y="0"/>
                    <a:pt x="206362" y="0"/>
                  </a:cubicBezTo>
                  <a:cubicBezTo>
                    <a:pt x="320332" y="0"/>
                    <a:pt x="412724" y="92391"/>
                    <a:pt x="412724" y="20636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30"/>
            <p:cNvSpPr/>
            <p:nvPr/>
          </p:nvSpPr>
          <p:spPr>
            <a:xfrm>
              <a:off x="2191100" y="5516481"/>
              <a:ext cx="3096473" cy="1531846"/>
            </a:xfrm>
            <a:custGeom>
              <a:rect b="b" l="l" r="r" t="t"/>
              <a:pathLst>
                <a:path extrusionOk="0" h="1531846" w="3096473">
                  <a:moveTo>
                    <a:pt x="2826190" y="165558"/>
                  </a:moveTo>
                  <a:cubicBezTo>
                    <a:pt x="2543473" y="214199"/>
                    <a:pt x="2257128" y="238675"/>
                    <a:pt x="1970257" y="238723"/>
                  </a:cubicBezTo>
                  <a:cubicBezTo>
                    <a:pt x="1449013" y="238839"/>
                    <a:pt x="930889" y="158313"/>
                    <a:pt x="434269" y="0"/>
                  </a:cubicBezTo>
                  <a:cubicBezTo>
                    <a:pt x="401907" y="38927"/>
                    <a:pt x="29049" y="502772"/>
                    <a:pt x="440" y="938008"/>
                  </a:cubicBezTo>
                  <a:cubicBezTo>
                    <a:pt x="-8858" y="1119086"/>
                    <a:pt x="130398" y="1273416"/>
                    <a:pt x="311476" y="1282714"/>
                  </a:cubicBezTo>
                  <a:cubicBezTo>
                    <a:pt x="420591" y="1288316"/>
                    <a:pt x="525344" y="1239269"/>
                    <a:pt x="590916" y="1151874"/>
                  </a:cubicBezTo>
                  <a:cubicBezTo>
                    <a:pt x="615564" y="1331508"/>
                    <a:pt x="781167" y="1457148"/>
                    <a:pt x="960800" y="1432500"/>
                  </a:cubicBezTo>
                  <a:cubicBezTo>
                    <a:pt x="1069432" y="1417595"/>
                    <a:pt x="1163451" y="1349440"/>
                    <a:pt x="1211408" y="1250834"/>
                  </a:cubicBezTo>
                  <a:cubicBezTo>
                    <a:pt x="1237550" y="1430256"/>
                    <a:pt x="1404192" y="1554515"/>
                    <a:pt x="1583614" y="1528374"/>
                  </a:cubicBezTo>
                  <a:cubicBezTo>
                    <a:pt x="1710983" y="1509817"/>
                    <a:pt x="1815758" y="1418543"/>
                    <a:pt x="1851599" y="1294920"/>
                  </a:cubicBezTo>
                  <a:cubicBezTo>
                    <a:pt x="1907667" y="1467350"/>
                    <a:pt x="2092901" y="1561681"/>
                    <a:pt x="2265331" y="1505613"/>
                  </a:cubicBezTo>
                  <a:cubicBezTo>
                    <a:pt x="2369342" y="1471792"/>
                    <a:pt x="2449681" y="1388396"/>
                    <a:pt x="2479596" y="1283195"/>
                  </a:cubicBezTo>
                  <a:cubicBezTo>
                    <a:pt x="2566872" y="1442125"/>
                    <a:pt x="2766461" y="1500211"/>
                    <a:pt x="2925391" y="1412935"/>
                  </a:cubicBezTo>
                  <a:cubicBezTo>
                    <a:pt x="3021614" y="1360094"/>
                    <a:pt x="3085060" y="1262656"/>
                    <a:pt x="3094460" y="1153281"/>
                  </a:cubicBezTo>
                  <a:cubicBezTo>
                    <a:pt x="3122600" y="646288"/>
                    <a:pt x="2846826" y="204485"/>
                    <a:pt x="2826190" y="165558"/>
                  </a:cubicBezTo>
                  <a:close/>
                </a:path>
              </a:pathLst>
            </a:custGeom>
            <a:solidFill>
              <a:srgbClr val="FDC30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30"/>
            <p:cNvSpPr/>
            <p:nvPr/>
          </p:nvSpPr>
          <p:spPr>
            <a:xfrm>
              <a:off x="1996904" y="998095"/>
              <a:ext cx="2568266" cy="1733715"/>
            </a:xfrm>
            <a:custGeom>
              <a:rect b="b" l="l" r="r" t="t"/>
              <a:pathLst>
                <a:path extrusionOk="0" h="1733715" w="2568266">
                  <a:moveTo>
                    <a:pt x="748531" y="371920"/>
                  </a:moveTo>
                  <a:cubicBezTo>
                    <a:pt x="609618" y="393998"/>
                    <a:pt x="481333" y="459701"/>
                    <a:pt x="382238" y="559522"/>
                  </a:cubicBezTo>
                  <a:lnTo>
                    <a:pt x="2345" y="589538"/>
                  </a:lnTo>
                  <a:lnTo>
                    <a:pt x="198389" y="876100"/>
                  </a:lnTo>
                  <a:lnTo>
                    <a:pt x="198389" y="881259"/>
                  </a:lnTo>
                  <a:lnTo>
                    <a:pt x="0" y="962396"/>
                  </a:lnTo>
                  <a:lnTo>
                    <a:pt x="180567" y="1109664"/>
                  </a:lnTo>
                  <a:lnTo>
                    <a:pt x="187602" y="1161254"/>
                  </a:lnTo>
                  <a:cubicBezTo>
                    <a:pt x="249414" y="1534081"/>
                    <a:pt x="601758" y="1786207"/>
                    <a:pt x="974585" y="1724395"/>
                  </a:cubicBezTo>
                  <a:cubicBezTo>
                    <a:pt x="1183581" y="1689744"/>
                    <a:pt x="1364742" y="1560246"/>
                    <a:pt x="1465169" y="1373713"/>
                  </a:cubicBezTo>
                  <a:cubicBezTo>
                    <a:pt x="1537717" y="1426160"/>
                    <a:pt x="1619987" y="1463627"/>
                    <a:pt x="1707175" y="1483929"/>
                  </a:cubicBezTo>
                  <a:cubicBezTo>
                    <a:pt x="1979030" y="1549865"/>
                    <a:pt x="2263756" y="1444762"/>
                    <a:pt x="2427565" y="1218004"/>
                  </a:cubicBezTo>
                  <a:cubicBezTo>
                    <a:pt x="2536165" y="1071549"/>
                    <a:pt x="2578979" y="886532"/>
                    <a:pt x="2545754" y="707258"/>
                  </a:cubicBezTo>
                  <a:cubicBezTo>
                    <a:pt x="2536043" y="654207"/>
                    <a:pt x="2520308" y="602438"/>
                    <a:pt x="2498854" y="552956"/>
                  </a:cubicBezTo>
                  <a:lnTo>
                    <a:pt x="2568267" y="304384"/>
                  </a:lnTo>
                  <a:lnTo>
                    <a:pt x="2367533" y="348470"/>
                  </a:lnTo>
                  <a:lnTo>
                    <a:pt x="2355339" y="335807"/>
                  </a:lnTo>
                  <a:lnTo>
                    <a:pt x="2349711" y="0"/>
                  </a:lnTo>
                  <a:lnTo>
                    <a:pt x="2072529" y="164620"/>
                  </a:lnTo>
                  <a:cubicBezTo>
                    <a:pt x="1759518" y="65274"/>
                    <a:pt x="1420174" y="203299"/>
                    <a:pt x="1265373" y="492923"/>
                  </a:cubicBezTo>
                  <a:cubicBezTo>
                    <a:pt x="1193074" y="440837"/>
                    <a:pt x="1111369" y="403249"/>
                    <a:pt x="1024774" y="382238"/>
                  </a:cubicBezTo>
                  <a:cubicBezTo>
                    <a:pt x="935020" y="359756"/>
                    <a:pt x="841542" y="356401"/>
                    <a:pt x="750407" y="372389"/>
                  </a:cubicBezTo>
                  <a:moveTo>
                    <a:pt x="790741" y="613457"/>
                  </a:moveTo>
                  <a:cubicBezTo>
                    <a:pt x="926209" y="614105"/>
                    <a:pt x="1035502" y="724448"/>
                    <a:pt x="1034855" y="859916"/>
                  </a:cubicBezTo>
                  <a:cubicBezTo>
                    <a:pt x="1034207" y="995384"/>
                    <a:pt x="923864" y="1104678"/>
                    <a:pt x="788396" y="1104030"/>
                  </a:cubicBezTo>
                  <a:cubicBezTo>
                    <a:pt x="652928" y="1103383"/>
                    <a:pt x="543634" y="993039"/>
                    <a:pt x="544282" y="857571"/>
                  </a:cubicBezTo>
                  <a:cubicBezTo>
                    <a:pt x="544925" y="723018"/>
                    <a:pt x="653843" y="614101"/>
                    <a:pt x="788396" y="613457"/>
                  </a:cubicBezTo>
                  <a:moveTo>
                    <a:pt x="2223080" y="1073081"/>
                  </a:moveTo>
                  <a:cubicBezTo>
                    <a:pt x="2080907" y="1271063"/>
                    <a:pt x="1805157" y="1316306"/>
                    <a:pt x="1607175" y="1174133"/>
                  </a:cubicBezTo>
                  <a:cubicBezTo>
                    <a:pt x="1512840" y="1106390"/>
                    <a:pt x="1449010" y="1004193"/>
                    <a:pt x="1429525" y="889701"/>
                  </a:cubicBezTo>
                  <a:cubicBezTo>
                    <a:pt x="1408309" y="774399"/>
                    <a:pt x="1436003" y="655467"/>
                    <a:pt x="1505972" y="561398"/>
                  </a:cubicBezTo>
                  <a:cubicBezTo>
                    <a:pt x="1646778" y="363077"/>
                    <a:pt x="1921695" y="316451"/>
                    <a:pt x="2120016" y="457257"/>
                  </a:cubicBezTo>
                  <a:cubicBezTo>
                    <a:pt x="2215712" y="525200"/>
                    <a:pt x="2280329" y="628529"/>
                    <a:pt x="2299527" y="744310"/>
                  </a:cubicBezTo>
                  <a:cubicBezTo>
                    <a:pt x="2320876" y="859546"/>
                    <a:pt x="2293353" y="978471"/>
                    <a:pt x="2223549" y="107261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30"/>
            <p:cNvSpPr/>
            <p:nvPr/>
          </p:nvSpPr>
          <p:spPr>
            <a:xfrm>
              <a:off x="2377266" y="1564653"/>
              <a:ext cx="958645" cy="958644"/>
            </a:xfrm>
            <a:custGeom>
              <a:rect b="b" l="l" r="r" t="t"/>
              <a:pathLst>
                <a:path extrusionOk="0" h="1024304" w="1024304">
                  <a:moveTo>
                    <a:pt x="1024305" y="512153"/>
                  </a:moveTo>
                  <a:cubicBezTo>
                    <a:pt x="1024305" y="795007"/>
                    <a:pt x="795007" y="1024305"/>
                    <a:pt x="512153" y="1024305"/>
                  </a:cubicBezTo>
                  <a:cubicBezTo>
                    <a:pt x="229299" y="1024305"/>
                    <a:pt x="0" y="795007"/>
                    <a:pt x="0" y="512153"/>
                  </a:cubicBezTo>
                  <a:cubicBezTo>
                    <a:pt x="0" y="229299"/>
                    <a:pt x="229299" y="0"/>
                    <a:pt x="512153" y="0"/>
                  </a:cubicBezTo>
                  <a:cubicBezTo>
                    <a:pt x="795007" y="0"/>
                    <a:pt x="1024305" y="229299"/>
                    <a:pt x="1024305" y="5121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30"/>
            <p:cNvSpPr/>
            <p:nvPr/>
          </p:nvSpPr>
          <p:spPr>
            <a:xfrm>
              <a:off x="2650226" y="1837613"/>
              <a:ext cx="412723" cy="412723"/>
            </a:xfrm>
            <a:custGeom>
              <a:rect b="b" l="l" r="r" t="t"/>
              <a:pathLst>
                <a:path extrusionOk="0" h="412723" w="412723">
                  <a:moveTo>
                    <a:pt x="412724" y="206362"/>
                  </a:moveTo>
                  <a:cubicBezTo>
                    <a:pt x="412724" y="320332"/>
                    <a:pt x="320332" y="412724"/>
                    <a:pt x="206362" y="412724"/>
                  </a:cubicBezTo>
                  <a:cubicBezTo>
                    <a:pt x="92391" y="412724"/>
                    <a:pt x="0" y="320332"/>
                    <a:pt x="0" y="206362"/>
                  </a:cubicBezTo>
                  <a:cubicBezTo>
                    <a:pt x="0" y="92391"/>
                    <a:pt x="92391" y="0"/>
                    <a:pt x="206362" y="0"/>
                  </a:cubicBezTo>
                  <a:cubicBezTo>
                    <a:pt x="320332" y="0"/>
                    <a:pt x="412724" y="92391"/>
                    <a:pt x="412724" y="20636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" name="Google Shape;135;p30"/>
          <p:cNvGrpSpPr/>
          <p:nvPr/>
        </p:nvGrpSpPr>
        <p:grpSpPr>
          <a:xfrm flipH="1">
            <a:off x="7494480" y="2307526"/>
            <a:ext cx="2743196" cy="3878688"/>
            <a:chOff x="2893962" y="5232823"/>
            <a:chExt cx="991361" cy="1401715"/>
          </a:xfrm>
        </p:grpSpPr>
        <p:sp>
          <p:nvSpPr>
            <p:cNvPr id="136" name="Google Shape;136;p30"/>
            <p:cNvSpPr/>
            <p:nvPr/>
          </p:nvSpPr>
          <p:spPr>
            <a:xfrm>
              <a:off x="2952540" y="6314307"/>
              <a:ext cx="247078" cy="208121"/>
            </a:xfrm>
            <a:custGeom>
              <a:rect b="b" l="l" r="r" t="t"/>
              <a:pathLst>
                <a:path extrusionOk="0" h="208121" w="247078">
                  <a:moveTo>
                    <a:pt x="247079" y="34004"/>
                  </a:moveTo>
                  <a:lnTo>
                    <a:pt x="152305" y="0"/>
                  </a:lnTo>
                  <a:lnTo>
                    <a:pt x="139541" y="84868"/>
                  </a:lnTo>
                  <a:lnTo>
                    <a:pt x="65056" y="68104"/>
                  </a:lnTo>
                  <a:lnTo>
                    <a:pt x="63056" y="143351"/>
                  </a:lnTo>
                  <a:lnTo>
                    <a:pt x="0" y="146209"/>
                  </a:lnTo>
                  <a:lnTo>
                    <a:pt x="8382" y="208121"/>
                  </a:lnTo>
                  <a:lnTo>
                    <a:pt x="247079" y="34004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30"/>
            <p:cNvSpPr/>
            <p:nvPr/>
          </p:nvSpPr>
          <p:spPr>
            <a:xfrm>
              <a:off x="3437649" y="6330686"/>
              <a:ext cx="216503" cy="302327"/>
            </a:xfrm>
            <a:custGeom>
              <a:rect b="b" l="l" r="r" t="t"/>
              <a:pathLst>
                <a:path extrusionOk="0" h="302327" w="216503">
                  <a:moveTo>
                    <a:pt x="118491" y="35627"/>
                  </a:moveTo>
                  <a:cubicBezTo>
                    <a:pt x="114490" y="-7616"/>
                    <a:pt x="75057" y="-11998"/>
                    <a:pt x="42767" y="25245"/>
                  </a:cubicBezTo>
                  <a:cubicBezTo>
                    <a:pt x="10477" y="62488"/>
                    <a:pt x="2286" y="105826"/>
                    <a:pt x="1524" y="149070"/>
                  </a:cubicBezTo>
                  <a:cubicBezTo>
                    <a:pt x="762" y="192313"/>
                    <a:pt x="0" y="302327"/>
                    <a:pt x="0" y="302327"/>
                  </a:cubicBezTo>
                  <a:lnTo>
                    <a:pt x="216503" y="302327"/>
                  </a:lnTo>
                  <a:lnTo>
                    <a:pt x="146018" y="250797"/>
                  </a:lnTo>
                  <a:cubicBezTo>
                    <a:pt x="146018" y="250797"/>
                    <a:pt x="122492" y="79061"/>
                    <a:pt x="118491" y="35627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30"/>
            <p:cNvSpPr/>
            <p:nvPr/>
          </p:nvSpPr>
          <p:spPr>
            <a:xfrm>
              <a:off x="3569570" y="6590532"/>
              <a:ext cx="84581" cy="42481"/>
            </a:xfrm>
            <a:custGeom>
              <a:rect b="b" l="l" r="r" t="t"/>
              <a:pathLst>
                <a:path extrusionOk="0" h="42481" w="84581">
                  <a:moveTo>
                    <a:pt x="26860" y="0"/>
                  </a:moveTo>
                  <a:lnTo>
                    <a:pt x="0" y="42482"/>
                  </a:lnTo>
                  <a:lnTo>
                    <a:pt x="84582" y="42482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30"/>
            <p:cNvSpPr/>
            <p:nvPr/>
          </p:nvSpPr>
          <p:spPr>
            <a:xfrm>
              <a:off x="3514558" y="5850916"/>
              <a:ext cx="370765" cy="279107"/>
            </a:xfrm>
            <a:custGeom>
              <a:rect b="b" l="l" r="r" t="t"/>
              <a:pathLst>
                <a:path extrusionOk="0" h="279107" w="370765">
                  <a:moveTo>
                    <a:pt x="90635" y="122111"/>
                  </a:moveTo>
                  <a:cubicBezTo>
                    <a:pt x="147213" y="149733"/>
                    <a:pt x="204935" y="149828"/>
                    <a:pt x="235701" y="120396"/>
                  </a:cubicBezTo>
                  <a:cubicBezTo>
                    <a:pt x="244158" y="112458"/>
                    <a:pt x="250676" y="102681"/>
                    <a:pt x="254751" y="91821"/>
                  </a:cubicBezTo>
                  <a:cubicBezTo>
                    <a:pt x="247607" y="72771"/>
                    <a:pt x="237606" y="37624"/>
                    <a:pt x="244464" y="10382"/>
                  </a:cubicBezTo>
                  <a:cubicBezTo>
                    <a:pt x="255894" y="12764"/>
                    <a:pt x="285612" y="38957"/>
                    <a:pt x="285612" y="38957"/>
                  </a:cubicBezTo>
                  <a:cubicBezTo>
                    <a:pt x="285612" y="38957"/>
                    <a:pt x="295137" y="9239"/>
                    <a:pt x="318282" y="0"/>
                  </a:cubicBezTo>
                  <a:cubicBezTo>
                    <a:pt x="328569" y="17050"/>
                    <a:pt x="323140" y="51625"/>
                    <a:pt x="323140" y="51625"/>
                  </a:cubicBezTo>
                  <a:cubicBezTo>
                    <a:pt x="338248" y="45595"/>
                    <a:pt x="354564" y="43213"/>
                    <a:pt x="370765" y="44672"/>
                  </a:cubicBezTo>
                  <a:cubicBezTo>
                    <a:pt x="361240" y="82106"/>
                    <a:pt x="317806" y="105061"/>
                    <a:pt x="317806" y="105061"/>
                  </a:cubicBezTo>
                  <a:cubicBezTo>
                    <a:pt x="314377" y="122492"/>
                    <a:pt x="298089" y="195929"/>
                    <a:pt x="231510" y="241364"/>
                  </a:cubicBezTo>
                  <a:cubicBezTo>
                    <a:pt x="203619" y="259834"/>
                    <a:pt x="171835" y="271602"/>
                    <a:pt x="138641" y="275749"/>
                  </a:cubicBezTo>
                  <a:cubicBezTo>
                    <a:pt x="113114" y="279273"/>
                    <a:pt x="91016" y="282321"/>
                    <a:pt x="66346" y="272320"/>
                  </a:cubicBezTo>
                  <a:cubicBezTo>
                    <a:pt x="30627" y="258223"/>
                    <a:pt x="-1472" y="220123"/>
                    <a:pt x="52" y="177737"/>
                  </a:cubicBezTo>
                  <a:cubicBezTo>
                    <a:pt x="52" y="169450"/>
                    <a:pt x="1862" y="134779"/>
                    <a:pt x="29770" y="119158"/>
                  </a:cubicBezTo>
                  <a:cubicBezTo>
                    <a:pt x="46153" y="110109"/>
                    <a:pt x="66918" y="111062"/>
                    <a:pt x="90635" y="122111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30"/>
            <p:cNvSpPr/>
            <p:nvPr/>
          </p:nvSpPr>
          <p:spPr>
            <a:xfrm>
              <a:off x="3787202" y="5903866"/>
              <a:ext cx="39624" cy="39626"/>
            </a:xfrm>
            <a:custGeom>
              <a:rect b="b" l="l" r="r" t="t"/>
              <a:pathLst>
                <a:path extrusionOk="0" h="39626" w="39624">
                  <a:moveTo>
                    <a:pt x="20303" y="9"/>
                  </a:moveTo>
                  <a:cubicBezTo>
                    <a:pt x="31241" y="280"/>
                    <a:pt x="39889" y="9367"/>
                    <a:pt x="39618" y="20305"/>
                  </a:cubicBezTo>
                  <a:cubicBezTo>
                    <a:pt x="39347" y="31244"/>
                    <a:pt x="30260" y="39892"/>
                    <a:pt x="19321" y="39621"/>
                  </a:cubicBezTo>
                  <a:cubicBezTo>
                    <a:pt x="8383" y="39350"/>
                    <a:pt x="-265" y="30263"/>
                    <a:pt x="6" y="19324"/>
                  </a:cubicBezTo>
                  <a:cubicBezTo>
                    <a:pt x="8" y="19236"/>
                    <a:pt x="11" y="19147"/>
                    <a:pt x="15" y="19059"/>
                  </a:cubicBezTo>
                  <a:cubicBezTo>
                    <a:pt x="377" y="8205"/>
                    <a:pt x="9448" y="-312"/>
                    <a:pt x="20303" y="9"/>
                  </a:cubicBezTo>
                  <a:close/>
                </a:path>
              </a:pathLst>
            </a:custGeom>
            <a:solidFill>
              <a:srgbClr val="FFC5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30"/>
            <p:cNvSpPr/>
            <p:nvPr/>
          </p:nvSpPr>
          <p:spPr>
            <a:xfrm>
              <a:off x="3036981" y="5966932"/>
              <a:ext cx="312954" cy="335563"/>
            </a:xfrm>
            <a:custGeom>
              <a:rect b="b" l="l" r="r" t="t"/>
              <a:pathLst>
                <a:path extrusionOk="0" h="335563" w="312954">
                  <a:moveTo>
                    <a:pt x="240457" y="147159"/>
                  </a:moveTo>
                  <a:cubicBezTo>
                    <a:pt x="177973" y="139158"/>
                    <a:pt x="123586" y="157446"/>
                    <a:pt x="103583" y="194784"/>
                  </a:cubicBezTo>
                  <a:cubicBezTo>
                    <a:pt x="98309" y="205059"/>
                    <a:pt x="95412" y="216387"/>
                    <a:pt x="95106" y="227931"/>
                  </a:cubicBezTo>
                  <a:cubicBezTo>
                    <a:pt x="108060" y="243933"/>
                    <a:pt x="128729" y="273842"/>
                    <a:pt x="131015" y="301845"/>
                  </a:cubicBezTo>
                  <a:cubicBezTo>
                    <a:pt x="119490" y="303274"/>
                    <a:pt x="82818" y="287939"/>
                    <a:pt x="82818" y="287939"/>
                  </a:cubicBezTo>
                  <a:cubicBezTo>
                    <a:pt x="82818" y="287939"/>
                    <a:pt x="82818" y="319276"/>
                    <a:pt x="64435" y="335564"/>
                  </a:cubicBezTo>
                  <a:cubicBezTo>
                    <a:pt x="49195" y="322800"/>
                    <a:pt x="43194" y="287939"/>
                    <a:pt x="43194" y="287939"/>
                  </a:cubicBezTo>
                  <a:cubicBezTo>
                    <a:pt x="30764" y="298522"/>
                    <a:pt x="16014" y="306027"/>
                    <a:pt x="141" y="309847"/>
                  </a:cubicBezTo>
                  <a:cubicBezTo>
                    <a:pt x="-2430" y="271175"/>
                    <a:pt x="30907" y="235647"/>
                    <a:pt x="30907" y="235647"/>
                  </a:cubicBezTo>
                  <a:cubicBezTo>
                    <a:pt x="28526" y="218025"/>
                    <a:pt x="20430" y="143349"/>
                    <a:pt x="69007" y="78960"/>
                  </a:cubicBezTo>
                  <a:cubicBezTo>
                    <a:pt x="89471" y="52448"/>
                    <a:pt x="115819" y="31057"/>
                    <a:pt x="145969" y="16476"/>
                  </a:cubicBezTo>
                  <a:cubicBezTo>
                    <a:pt x="169817" y="4481"/>
                    <a:pt x="196365" y="-1130"/>
                    <a:pt x="223027" y="189"/>
                  </a:cubicBezTo>
                  <a:cubicBezTo>
                    <a:pt x="262569" y="888"/>
                    <a:pt x="297170" y="26954"/>
                    <a:pt x="308752" y="64768"/>
                  </a:cubicBezTo>
                  <a:cubicBezTo>
                    <a:pt x="311133" y="72674"/>
                    <a:pt x="320753" y="106011"/>
                    <a:pt x="299227" y="129824"/>
                  </a:cubicBezTo>
                  <a:cubicBezTo>
                    <a:pt x="286749" y="144111"/>
                    <a:pt x="266556" y="150017"/>
                    <a:pt x="240457" y="147159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30"/>
            <p:cNvSpPr/>
            <p:nvPr/>
          </p:nvSpPr>
          <p:spPr>
            <a:xfrm>
              <a:off x="3110751" y="5481917"/>
              <a:ext cx="144398" cy="423290"/>
            </a:xfrm>
            <a:custGeom>
              <a:rect b="b" l="l" r="r" t="t"/>
              <a:pathLst>
                <a:path extrusionOk="0" h="423290" w="144398">
                  <a:moveTo>
                    <a:pt x="144399" y="423291"/>
                  </a:moveTo>
                  <a:lnTo>
                    <a:pt x="61913" y="368332"/>
                  </a:lnTo>
                  <a:lnTo>
                    <a:pt x="116586" y="299466"/>
                  </a:lnTo>
                  <a:lnTo>
                    <a:pt x="32671" y="237649"/>
                  </a:lnTo>
                  <a:lnTo>
                    <a:pt x="110014" y="151924"/>
                  </a:lnTo>
                  <a:lnTo>
                    <a:pt x="0" y="84296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30"/>
            <p:cNvSpPr/>
            <p:nvPr/>
          </p:nvSpPr>
          <p:spPr>
            <a:xfrm>
              <a:off x="2893962" y="5468296"/>
              <a:ext cx="739616" cy="1155192"/>
            </a:xfrm>
            <a:custGeom>
              <a:rect b="b" l="l" r="r" t="t"/>
              <a:pathLst>
                <a:path extrusionOk="0" h="1155192" w="739616">
                  <a:moveTo>
                    <a:pt x="739616" y="282797"/>
                  </a:moveTo>
                  <a:cubicBezTo>
                    <a:pt x="737943" y="318639"/>
                    <a:pt x="734446" y="354372"/>
                    <a:pt x="729139" y="389858"/>
                  </a:cubicBezTo>
                  <a:cubicBezTo>
                    <a:pt x="701993" y="568833"/>
                    <a:pt x="721043" y="616077"/>
                    <a:pt x="677513" y="821817"/>
                  </a:cubicBezTo>
                  <a:cubicBezTo>
                    <a:pt x="664655" y="882968"/>
                    <a:pt x="658463" y="913543"/>
                    <a:pt x="652844" y="922115"/>
                  </a:cubicBezTo>
                  <a:cubicBezTo>
                    <a:pt x="570167" y="1054989"/>
                    <a:pt x="333375" y="977456"/>
                    <a:pt x="34957" y="1136142"/>
                  </a:cubicBezTo>
                  <a:cubicBezTo>
                    <a:pt x="19907" y="1144143"/>
                    <a:pt x="7811" y="1151096"/>
                    <a:pt x="0" y="1155192"/>
                  </a:cubicBezTo>
                  <a:cubicBezTo>
                    <a:pt x="8155" y="1132324"/>
                    <a:pt x="18960" y="1110491"/>
                    <a:pt x="32195" y="1090136"/>
                  </a:cubicBezTo>
                  <a:cubicBezTo>
                    <a:pt x="48139" y="1065796"/>
                    <a:pt x="67371" y="1043775"/>
                    <a:pt x="89345" y="1024700"/>
                  </a:cubicBezTo>
                  <a:cubicBezTo>
                    <a:pt x="129884" y="981944"/>
                    <a:pt x="176367" y="945246"/>
                    <a:pt x="227362" y="915734"/>
                  </a:cubicBezTo>
                  <a:cubicBezTo>
                    <a:pt x="280130" y="885444"/>
                    <a:pt x="306705" y="882015"/>
                    <a:pt x="332137" y="851726"/>
                  </a:cubicBezTo>
                  <a:cubicBezTo>
                    <a:pt x="372999" y="802196"/>
                    <a:pt x="370237" y="737426"/>
                    <a:pt x="367094" y="686657"/>
                  </a:cubicBezTo>
                  <a:cubicBezTo>
                    <a:pt x="351377" y="419957"/>
                    <a:pt x="333470" y="187166"/>
                    <a:pt x="317373" y="0"/>
                  </a:cubicBezTo>
                  <a:cubicBezTo>
                    <a:pt x="317373" y="0"/>
                    <a:pt x="331184" y="2762"/>
                    <a:pt x="353854" y="8382"/>
                  </a:cubicBezTo>
                  <a:cubicBezTo>
                    <a:pt x="409575" y="22098"/>
                    <a:pt x="518732" y="53340"/>
                    <a:pt x="607600" y="105061"/>
                  </a:cubicBezTo>
                  <a:cubicBezTo>
                    <a:pt x="646557" y="128207"/>
                    <a:pt x="739616" y="282797"/>
                    <a:pt x="739616" y="282797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30"/>
            <p:cNvSpPr/>
            <p:nvPr/>
          </p:nvSpPr>
          <p:spPr>
            <a:xfrm>
              <a:off x="2928918" y="5573364"/>
              <a:ext cx="709902" cy="1031074"/>
            </a:xfrm>
            <a:custGeom>
              <a:rect b="b" l="l" r="r" t="t"/>
              <a:pathLst>
                <a:path extrusionOk="0" h="1031074" w="709902">
                  <a:moveTo>
                    <a:pt x="571786" y="89"/>
                  </a:moveTo>
                  <a:lnTo>
                    <a:pt x="570833" y="89"/>
                  </a:lnTo>
                  <a:cubicBezTo>
                    <a:pt x="426815" y="-3626"/>
                    <a:pt x="390811" y="110293"/>
                    <a:pt x="465011" y="132391"/>
                  </a:cubicBezTo>
                  <a:cubicBezTo>
                    <a:pt x="465011" y="132391"/>
                    <a:pt x="490157" y="561016"/>
                    <a:pt x="485299" y="656266"/>
                  </a:cubicBezTo>
                  <a:cubicBezTo>
                    <a:pt x="481584" y="729037"/>
                    <a:pt x="466820" y="775710"/>
                    <a:pt x="404717" y="817334"/>
                  </a:cubicBezTo>
                  <a:cubicBezTo>
                    <a:pt x="273463" y="905059"/>
                    <a:pt x="126968" y="906107"/>
                    <a:pt x="0" y="1031075"/>
                  </a:cubicBezTo>
                  <a:cubicBezTo>
                    <a:pt x="45910" y="1010025"/>
                    <a:pt x="143447" y="976878"/>
                    <a:pt x="329565" y="956304"/>
                  </a:cubicBezTo>
                  <a:cubicBezTo>
                    <a:pt x="383495" y="950138"/>
                    <a:pt x="436188" y="935880"/>
                    <a:pt x="485870" y="914013"/>
                  </a:cubicBezTo>
                  <a:cubicBezTo>
                    <a:pt x="533495" y="892962"/>
                    <a:pt x="580358" y="872198"/>
                    <a:pt x="615029" y="825525"/>
                  </a:cubicBezTo>
                  <a:cubicBezTo>
                    <a:pt x="640204" y="790229"/>
                    <a:pt x="655136" y="748663"/>
                    <a:pt x="658177" y="705415"/>
                  </a:cubicBezTo>
                  <a:cubicBezTo>
                    <a:pt x="678180" y="509962"/>
                    <a:pt x="705802" y="245358"/>
                    <a:pt x="705802" y="245358"/>
                  </a:cubicBezTo>
                  <a:cubicBezTo>
                    <a:pt x="705802" y="242881"/>
                    <a:pt x="706660" y="235833"/>
                    <a:pt x="707327" y="226308"/>
                  </a:cubicBezTo>
                  <a:cubicBezTo>
                    <a:pt x="709232" y="200495"/>
                    <a:pt x="709803" y="181254"/>
                    <a:pt x="709898" y="180492"/>
                  </a:cubicBezTo>
                  <a:cubicBezTo>
                    <a:pt x="710470" y="156204"/>
                    <a:pt x="654749" y="84576"/>
                    <a:pt x="571786" y="89"/>
                  </a:cubicBezTo>
                  <a:close/>
                </a:path>
              </a:pathLst>
            </a:custGeom>
            <a:solidFill>
              <a:srgbClr val="FFC5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30"/>
            <p:cNvSpPr/>
            <p:nvPr/>
          </p:nvSpPr>
          <p:spPr>
            <a:xfrm>
              <a:off x="3139992" y="6302333"/>
              <a:ext cx="232198" cy="332204"/>
            </a:xfrm>
            <a:custGeom>
              <a:rect b="b" l="l" r="r" t="t"/>
              <a:pathLst>
                <a:path extrusionOk="0" h="332204" w="232198">
                  <a:moveTo>
                    <a:pt x="96869" y="65123"/>
                  </a:moveTo>
                  <a:cubicBezTo>
                    <a:pt x="103823" y="16641"/>
                    <a:pt x="133064" y="-24698"/>
                    <a:pt x="168116" y="17498"/>
                  </a:cubicBezTo>
                  <a:cubicBezTo>
                    <a:pt x="203168" y="59694"/>
                    <a:pt x="231172" y="134275"/>
                    <a:pt x="232029" y="182757"/>
                  </a:cubicBezTo>
                  <a:cubicBezTo>
                    <a:pt x="232886" y="231239"/>
                    <a:pt x="230219" y="332204"/>
                    <a:pt x="230219" y="332204"/>
                  </a:cubicBezTo>
                  <a:lnTo>
                    <a:pt x="0" y="332204"/>
                  </a:lnTo>
                  <a:lnTo>
                    <a:pt x="74866" y="275054"/>
                  </a:lnTo>
                  <a:cubicBezTo>
                    <a:pt x="74866" y="275054"/>
                    <a:pt x="88202" y="124845"/>
                    <a:pt x="96869" y="65123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30"/>
            <p:cNvSpPr/>
            <p:nvPr/>
          </p:nvSpPr>
          <p:spPr>
            <a:xfrm>
              <a:off x="3139802" y="6589580"/>
              <a:ext cx="85725" cy="44958"/>
            </a:xfrm>
            <a:custGeom>
              <a:rect b="b" l="l" r="r" t="t"/>
              <a:pathLst>
                <a:path extrusionOk="0" h="44958" w="85725">
                  <a:moveTo>
                    <a:pt x="58960" y="0"/>
                  </a:moveTo>
                  <a:lnTo>
                    <a:pt x="85725" y="44958"/>
                  </a:lnTo>
                  <a:lnTo>
                    <a:pt x="0" y="44958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30"/>
            <p:cNvSpPr/>
            <p:nvPr/>
          </p:nvSpPr>
          <p:spPr>
            <a:xfrm>
              <a:off x="3212382" y="5450901"/>
              <a:ext cx="578118" cy="354761"/>
            </a:xfrm>
            <a:custGeom>
              <a:rect b="b" l="l" r="r" t="t"/>
              <a:pathLst>
                <a:path extrusionOk="0" h="354761" w="578118">
                  <a:moveTo>
                    <a:pt x="573691" y="124838"/>
                  </a:moveTo>
                  <a:cubicBezTo>
                    <a:pt x="562356" y="-5083"/>
                    <a:pt x="439007" y="-6322"/>
                    <a:pt x="247650" y="3775"/>
                  </a:cubicBezTo>
                  <a:cubicBezTo>
                    <a:pt x="174498" y="7680"/>
                    <a:pt x="0" y="15872"/>
                    <a:pt x="0" y="15872"/>
                  </a:cubicBezTo>
                  <a:cubicBezTo>
                    <a:pt x="13430" y="111693"/>
                    <a:pt x="55626" y="170081"/>
                    <a:pt x="75152" y="200085"/>
                  </a:cubicBezTo>
                  <a:cubicBezTo>
                    <a:pt x="188119" y="374774"/>
                    <a:pt x="413575" y="354104"/>
                    <a:pt x="423291" y="353914"/>
                  </a:cubicBezTo>
                  <a:cubicBezTo>
                    <a:pt x="472821" y="352676"/>
                    <a:pt x="559118" y="346103"/>
                    <a:pt x="569309" y="344389"/>
                  </a:cubicBezTo>
                  <a:cubicBezTo>
                    <a:pt x="579340" y="271628"/>
                    <a:pt x="580810" y="197941"/>
                    <a:pt x="573691" y="124838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30"/>
            <p:cNvSpPr/>
            <p:nvPr/>
          </p:nvSpPr>
          <p:spPr>
            <a:xfrm>
              <a:off x="3655947" y="5415099"/>
              <a:ext cx="112052" cy="139637"/>
            </a:xfrm>
            <a:custGeom>
              <a:rect b="b" l="l" r="r" t="t"/>
              <a:pathLst>
                <a:path extrusionOk="0" h="139637" w="112052">
                  <a:moveTo>
                    <a:pt x="76215" y="1191"/>
                  </a:moveTo>
                  <a:cubicBezTo>
                    <a:pt x="104790" y="8240"/>
                    <a:pt x="119458" y="44720"/>
                    <a:pt x="108314" y="82630"/>
                  </a:cubicBezTo>
                  <a:cubicBezTo>
                    <a:pt x="97170" y="120539"/>
                    <a:pt x="64689" y="145495"/>
                    <a:pt x="35829" y="138446"/>
                  </a:cubicBezTo>
                  <a:cubicBezTo>
                    <a:pt x="6968" y="131398"/>
                    <a:pt x="-7415" y="94917"/>
                    <a:pt x="3825" y="57008"/>
                  </a:cubicBezTo>
                  <a:cubicBezTo>
                    <a:pt x="15064" y="19098"/>
                    <a:pt x="47640" y="-5857"/>
                    <a:pt x="76215" y="119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30"/>
            <p:cNvSpPr/>
            <p:nvPr/>
          </p:nvSpPr>
          <p:spPr>
            <a:xfrm>
              <a:off x="3697390" y="5449724"/>
              <a:ext cx="44396" cy="61372"/>
            </a:xfrm>
            <a:custGeom>
              <a:rect b="b" l="l" r="r" t="t"/>
              <a:pathLst>
                <a:path extrusionOk="0" h="61372" w="44396">
                  <a:moveTo>
                    <a:pt x="34771" y="1237"/>
                  </a:moveTo>
                  <a:cubicBezTo>
                    <a:pt x="44868" y="6095"/>
                    <a:pt x="47439" y="23240"/>
                    <a:pt x="40486" y="39337"/>
                  </a:cubicBezTo>
                  <a:cubicBezTo>
                    <a:pt x="33533" y="55434"/>
                    <a:pt x="19722" y="64959"/>
                    <a:pt x="9625" y="60101"/>
                  </a:cubicBezTo>
                  <a:cubicBezTo>
                    <a:pt x="-471" y="55244"/>
                    <a:pt x="-3043" y="38099"/>
                    <a:pt x="3910" y="22001"/>
                  </a:cubicBezTo>
                  <a:cubicBezTo>
                    <a:pt x="10863" y="5904"/>
                    <a:pt x="24103" y="-3526"/>
                    <a:pt x="34771" y="1237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30"/>
            <p:cNvSpPr/>
            <p:nvPr/>
          </p:nvSpPr>
          <p:spPr>
            <a:xfrm>
              <a:off x="3729750" y="5469002"/>
              <a:ext cx="115268" cy="116380"/>
            </a:xfrm>
            <a:custGeom>
              <a:rect b="b" l="l" r="r" t="t"/>
              <a:pathLst>
                <a:path extrusionOk="0" h="116380" w="115268">
                  <a:moveTo>
                    <a:pt x="99757" y="6438"/>
                  </a:moveTo>
                  <a:cubicBezTo>
                    <a:pt x="121474" y="21202"/>
                    <a:pt x="120236" y="56254"/>
                    <a:pt x="96995" y="84829"/>
                  </a:cubicBezTo>
                  <a:cubicBezTo>
                    <a:pt x="73754" y="113404"/>
                    <a:pt x="37273" y="124644"/>
                    <a:pt x="15556" y="109880"/>
                  </a:cubicBezTo>
                  <a:cubicBezTo>
                    <a:pt x="-6161" y="95116"/>
                    <a:pt x="-5018" y="60159"/>
                    <a:pt x="18223" y="31584"/>
                  </a:cubicBezTo>
                  <a:cubicBezTo>
                    <a:pt x="41464" y="3009"/>
                    <a:pt x="77945" y="-8230"/>
                    <a:pt x="99757" y="6438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30"/>
            <p:cNvSpPr/>
            <p:nvPr/>
          </p:nvSpPr>
          <p:spPr>
            <a:xfrm>
              <a:off x="3770853" y="5496459"/>
              <a:ext cx="46960" cy="46715"/>
            </a:xfrm>
            <a:custGeom>
              <a:rect b="b" l="l" r="r" t="t"/>
              <a:pathLst>
                <a:path extrusionOk="0" h="46715" w="46960">
                  <a:moveTo>
                    <a:pt x="42271" y="3080"/>
                  </a:moveTo>
                  <a:cubicBezTo>
                    <a:pt x="50082" y="9652"/>
                    <a:pt x="47891" y="24035"/>
                    <a:pt x="37509" y="35179"/>
                  </a:cubicBezTo>
                  <a:cubicBezTo>
                    <a:pt x="27127" y="46323"/>
                    <a:pt x="12363" y="50038"/>
                    <a:pt x="4648" y="43466"/>
                  </a:cubicBezTo>
                  <a:cubicBezTo>
                    <a:pt x="-3068" y="36894"/>
                    <a:pt x="-972" y="22511"/>
                    <a:pt x="9410" y="11367"/>
                  </a:cubicBezTo>
                  <a:cubicBezTo>
                    <a:pt x="19792" y="222"/>
                    <a:pt x="34556" y="-3111"/>
                    <a:pt x="42271" y="308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30"/>
            <p:cNvSpPr/>
            <p:nvPr/>
          </p:nvSpPr>
          <p:spPr>
            <a:xfrm>
              <a:off x="3224251" y="5232823"/>
              <a:ext cx="92784" cy="78787"/>
            </a:xfrm>
            <a:custGeom>
              <a:rect b="b" l="l" r="r" t="t"/>
              <a:pathLst>
                <a:path extrusionOk="0" h="78787" w="92784">
                  <a:moveTo>
                    <a:pt x="58140" y="587"/>
                  </a:moveTo>
                  <a:cubicBezTo>
                    <a:pt x="75570" y="-1699"/>
                    <a:pt x="89001" y="2683"/>
                    <a:pt x="92239" y="13827"/>
                  </a:cubicBezTo>
                  <a:cubicBezTo>
                    <a:pt x="95478" y="24971"/>
                    <a:pt x="83667" y="36687"/>
                    <a:pt x="73189" y="40307"/>
                  </a:cubicBezTo>
                  <a:cubicBezTo>
                    <a:pt x="62712" y="43926"/>
                    <a:pt x="37851" y="68882"/>
                    <a:pt x="31470" y="74406"/>
                  </a:cubicBezTo>
                  <a:cubicBezTo>
                    <a:pt x="23610" y="80248"/>
                    <a:pt x="12850" y="80248"/>
                    <a:pt x="4990" y="74406"/>
                  </a:cubicBezTo>
                  <a:cubicBezTo>
                    <a:pt x="-890" y="66649"/>
                    <a:pt x="-1637" y="56153"/>
                    <a:pt x="3085" y="47641"/>
                  </a:cubicBezTo>
                  <a:cubicBezTo>
                    <a:pt x="12610" y="26972"/>
                    <a:pt x="31660" y="3921"/>
                    <a:pt x="58140" y="587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30"/>
            <p:cNvSpPr/>
            <p:nvPr/>
          </p:nvSpPr>
          <p:spPr>
            <a:xfrm>
              <a:off x="3449634" y="5234267"/>
              <a:ext cx="97150" cy="74504"/>
            </a:xfrm>
            <a:custGeom>
              <a:rect b="b" l="l" r="r" t="t"/>
              <a:pathLst>
                <a:path extrusionOk="0" h="74504" w="97150">
                  <a:moveTo>
                    <a:pt x="32877" y="0"/>
                  </a:moveTo>
                  <a:cubicBezTo>
                    <a:pt x="15160" y="0"/>
                    <a:pt x="2206" y="5334"/>
                    <a:pt x="206" y="16859"/>
                  </a:cubicBezTo>
                  <a:cubicBezTo>
                    <a:pt x="-1794" y="28385"/>
                    <a:pt x="11160" y="38957"/>
                    <a:pt x="21923" y="41529"/>
                  </a:cubicBezTo>
                  <a:cubicBezTo>
                    <a:pt x="32686" y="44101"/>
                    <a:pt x="60023" y="66104"/>
                    <a:pt x="67072" y="71342"/>
                  </a:cubicBezTo>
                  <a:cubicBezTo>
                    <a:pt x="75561" y="76421"/>
                    <a:pt x="86383" y="75296"/>
                    <a:pt x="93646" y="68580"/>
                  </a:cubicBezTo>
                  <a:cubicBezTo>
                    <a:pt x="99457" y="62198"/>
                    <a:pt x="97266" y="50006"/>
                    <a:pt x="92694" y="41815"/>
                  </a:cubicBezTo>
                  <a:cubicBezTo>
                    <a:pt x="81550" y="21717"/>
                    <a:pt x="59261" y="667"/>
                    <a:pt x="32877" y="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30"/>
            <p:cNvSpPr/>
            <p:nvPr/>
          </p:nvSpPr>
          <p:spPr>
            <a:xfrm>
              <a:off x="3193237" y="5316754"/>
              <a:ext cx="212026" cy="212026"/>
            </a:xfrm>
            <a:custGeom>
              <a:rect b="b" l="l" r="r" t="t"/>
              <a:pathLst>
                <a:path extrusionOk="0" h="212026" w="212026">
                  <a:moveTo>
                    <a:pt x="106204" y="0"/>
                  </a:moveTo>
                  <a:cubicBezTo>
                    <a:pt x="164753" y="105"/>
                    <a:pt x="212132" y="47654"/>
                    <a:pt x="212026" y="106204"/>
                  </a:cubicBezTo>
                  <a:cubicBezTo>
                    <a:pt x="211921" y="164753"/>
                    <a:pt x="164372" y="212132"/>
                    <a:pt x="105823" y="212026"/>
                  </a:cubicBezTo>
                  <a:cubicBezTo>
                    <a:pt x="47311" y="211921"/>
                    <a:pt x="-52" y="164430"/>
                    <a:pt x="0" y="105918"/>
                  </a:cubicBezTo>
                  <a:cubicBezTo>
                    <a:pt x="53" y="47369"/>
                    <a:pt x="47559" y="-52"/>
                    <a:pt x="106108" y="0"/>
                  </a:cubicBezTo>
                  <a:cubicBezTo>
                    <a:pt x="106140" y="0"/>
                    <a:pt x="106172" y="0"/>
                    <a:pt x="106204" y="0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30"/>
            <p:cNvSpPr/>
            <p:nvPr/>
          </p:nvSpPr>
          <p:spPr>
            <a:xfrm>
              <a:off x="3352495" y="5307229"/>
              <a:ext cx="212026" cy="212026"/>
            </a:xfrm>
            <a:custGeom>
              <a:rect b="b" l="l" r="r" t="t"/>
              <a:pathLst>
                <a:path extrusionOk="0" h="212026" w="212026">
                  <a:moveTo>
                    <a:pt x="106108" y="0"/>
                  </a:moveTo>
                  <a:cubicBezTo>
                    <a:pt x="164658" y="53"/>
                    <a:pt x="212079" y="47559"/>
                    <a:pt x="212026" y="106109"/>
                  </a:cubicBezTo>
                  <a:cubicBezTo>
                    <a:pt x="211974" y="164658"/>
                    <a:pt x="164467" y="212079"/>
                    <a:pt x="105918" y="212026"/>
                  </a:cubicBezTo>
                  <a:cubicBezTo>
                    <a:pt x="47406" y="211974"/>
                    <a:pt x="0" y="164526"/>
                    <a:pt x="0" y="106013"/>
                  </a:cubicBezTo>
                  <a:cubicBezTo>
                    <a:pt x="0" y="47464"/>
                    <a:pt x="47464" y="0"/>
                    <a:pt x="106013" y="0"/>
                  </a:cubicBezTo>
                  <a:cubicBezTo>
                    <a:pt x="106045" y="0"/>
                    <a:pt x="106077" y="0"/>
                    <a:pt x="106109" y="0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30"/>
            <p:cNvSpPr/>
            <p:nvPr/>
          </p:nvSpPr>
          <p:spPr>
            <a:xfrm>
              <a:off x="3231147" y="5354568"/>
              <a:ext cx="136207" cy="136207"/>
            </a:xfrm>
            <a:custGeom>
              <a:rect b="b" l="l" r="r" t="t"/>
              <a:pathLst>
                <a:path extrusionOk="0" h="136207" w="136207">
                  <a:moveTo>
                    <a:pt x="68199" y="0"/>
                  </a:moveTo>
                  <a:cubicBezTo>
                    <a:pt x="105812" y="53"/>
                    <a:pt x="136260" y="30586"/>
                    <a:pt x="136207" y="68199"/>
                  </a:cubicBezTo>
                  <a:cubicBezTo>
                    <a:pt x="136155" y="105812"/>
                    <a:pt x="105621" y="136260"/>
                    <a:pt x="68008" y="136207"/>
                  </a:cubicBezTo>
                  <a:cubicBezTo>
                    <a:pt x="30433" y="136155"/>
                    <a:pt x="0" y="105679"/>
                    <a:pt x="0" y="68104"/>
                  </a:cubicBezTo>
                  <a:cubicBezTo>
                    <a:pt x="53" y="30476"/>
                    <a:pt x="30571" y="0"/>
                    <a:pt x="681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30"/>
            <p:cNvSpPr/>
            <p:nvPr/>
          </p:nvSpPr>
          <p:spPr>
            <a:xfrm>
              <a:off x="3267151" y="5390477"/>
              <a:ext cx="64389" cy="64388"/>
            </a:xfrm>
            <a:custGeom>
              <a:rect b="b" l="l" r="r" t="t"/>
              <a:pathLst>
                <a:path extrusionOk="0" h="64388" w="64389">
                  <a:moveTo>
                    <a:pt x="32195" y="0"/>
                  </a:moveTo>
                  <a:cubicBezTo>
                    <a:pt x="49975" y="0"/>
                    <a:pt x="64389" y="14414"/>
                    <a:pt x="64389" y="32194"/>
                  </a:cubicBezTo>
                  <a:cubicBezTo>
                    <a:pt x="64389" y="49975"/>
                    <a:pt x="49975" y="64389"/>
                    <a:pt x="32195" y="64389"/>
                  </a:cubicBezTo>
                  <a:cubicBezTo>
                    <a:pt x="14414" y="64389"/>
                    <a:pt x="0" y="49975"/>
                    <a:pt x="0" y="32194"/>
                  </a:cubicBezTo>
                  <a:cubicBezTo>
                    <a:pt x="0" y="14414"/>
                    <a:pt x="14414" y="0"/>
                    <a:pt x="32195" y="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30"/>
            <p:cNvSpPr/>
            <p:nvPr/>
          </p:nvSpPr>
          <p:spPr>
            <a:xfrm>
              <a:off x="3390405" y="5345043"/>
              <a:ext cx="136397" cy="136398"/>
            </a:xfrm>
            <a:custGeom>
              <a:rect b="b" l="l" r="r" t="t"/>
              <a:pathLst>
                <a:path extrusionOk="0" h="136398" w="136397">
                  <a:moveTo>
                    <a:pt x="68199" y="0"/>
                  </a:moveTo>
                  <a:cubicBezTo>
                    <a:pt x="105864" y="0"/>
                    <a:pt x="136398" y="30534"/>
                    <a:pt x="136398" y="68199"/>
                  </a:cubicBezTo>
                  <a:cubicBezTo>
                    <a:pt x="136398" y="105864"/>
                    <a:pt x="105864" y="136398"/>
                    <a:pt x="68199" y="136398"/>
                  </a:cubicBezTo>
                  <a:cubicBezTo>
                    <a:pt x="30534" y="136398"/>
                    <a:pt x="0" y="105864"/>
                    <a:pt x="0" y="68199"/>
                  </a:cubicBezTo>
                  <a:cubicBezTo>
                    <a:pt x="0" y="30534"/>
                    <a:pt x="30534" y="0"/>
                    <a:pt x="681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30"/>
            <p:cNvSpPr/>
            <p:nvPr/>
          </p:nvSpPr>
          <p:spPr>
            <a:xfrm>
              <a:off x="3426409" y="5381048"/>
              <a:ext cx="64389" cy="64388"/>
            </a:xfrm>
            <a:custGeom>
              <a:rect b="b" l="l" r="r" t="t"/>
              <a:pathLst>
                <a:path extrusionOk="0" h="64388" w="64389">
                  <a:moveTo>
                    <a:pt x="32195" y="0"/>
                  </a:moveTo>
                  <a:cubicBezTo>
                    <a:pt x="49975" y="0"/>
                    <a:pt x="64389" y="14414"/>
                    <a:pt x="64389" y="32195"/>
                  </a:cubicBezTo>
                  <a:cubicBezTo>
                    <a:pt x="64389" y="49975"/>
                    <a:pt x="49975" y="64389"/>
                    <a:pt x="32195" y="64389"/>
                  </a:cubicBezTo>
                  <a:cubicBezTo>
                    <a:pt x="14414" y="64389"/>
                    <a:pt x="0" y="49975"/>
                    <a:pt x="0" y="32195"/>
                  </a:cubicBezTo>
                  <a:cubicBezTo>
                    <a:pt x="0" y="14414"/>
                    <a:pt x="14414" y="0"/>
                    <a:pt x="32195" y="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30"/>
            <p:cNvSpPr/>
            <p:nvPr/>
          </p:nvSpPr>
          <p:spPr>
            <a:xfrm>
              <a:off x="3308515" y="5663924"/>
              <a:ext cx="327193" cy="158036"/>
            </a:xfrm>
            <a:custGeom>
              <a:rect b="b" l="l" r="r" t="t"/>
              <a:pathLst>
                <a:path extrusionOk="0" h="158036" w="327193">
                  <a:moveTo>
                    <a:pt x="327158" y="140891"/>
                  </a:moveTo>
                  <a:cubicBezTo>
                    <a:pt x="265635" y="139565"/>
                    <a:pt x="204648" y="129133"/>
                    <a:pt x="146183" y="109935"/>
                  </a:cubicBezTo>
                  <a:cubicBezTo>
                    <a:pt x="94843" y="92790"/>
                    <a:pt x="30930" y="60310"/>
                    <a:pt x="16929" y="6493"/>
                  </a:cubicBezTo>
                  <a:cubicBezTo>
                    <a:pt x="15832" y="1942"/>
                    <a:pt x="11253" y="-859"/>
                    <a:pt x="6701" y="238"/>
                  </a:cubicBezTo>
                  <a:cubicBezTo>
                    <a:pt x="6618" y="258"/>
                    <a:pt x="6534" y="279"/>
                    <a:pt x="6451" y="302"/>
                  </a:cubicBezTo>
                  <a:cubicBezTo>
                    <a:pt x="1870" y="1515"/>
                    <a:pt x="-887" y="6182"/>
                    <a:pt x="260" y="10780"/>
                  </a:cubicBezTo>
                  <a:cubicBezTo>
                    <a:pt x="28835" y="120412"/>
                    <a:pt x="228860" y="156988"/>
                    <a:pt x="325729" y="158036"/>
                  </a:cubicBezTo>
                  <a:cubicBezTo>
                    <a:pt x="325920" y="157179"/>
                    <a:pt x="327444" y="141748"/>
                    <a:pt x="327158" y="1408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30"/>
            <p:cNvSpPr/>
            <p:nvPr/>
          </p:nvSpPr>
          <p:spPr>
            <a:xfrm>
              <a:off x="3325539" y="5715851"/>
              <a:ext cx="285464" cy="153828"/>
            </a:xfrm>
            <a:custGeom>
              <a:rect b="b" l="l" r="r" t="t"/>
              <a:pathLst>
                <a:path extrusionOk="0" h="153828" w="285464">
                  <a:moveTo>
                    <a:pt x="4000" y="0"/>
                  </a:moveTo>
                  <a:lnTo>
                    <a:pt x="0" y="77915"/>
                  </a:lnTo>
                  <a:lnTo>
                    <a:pt x="81248" y="57055"/>
                  </a:lnTo>
                  <a:lnTo>
                    <a:pt x="109061" y="128397"/>
                  </a:lnTo>
                  <a:lnTo>
                    <a:pt x="182785" y="90678"/>
                  </a:lnTo>
                  <a:lnTo>
                    <a:pt x="225743" y="153829"/>
                  </a:lnTo>
                  <a:lnTo>
                    <a:pt x="285464" y="101822"/>
                  </a:lnTo>
                  <a:lnTo>
                    <a:pt x="263843" y="94012"/>
                  </a:lnTo>
                  <a:lnTo>
                    <a:pt x="158591" y="75438"/>
                  </a:lnTo>
                  <a:lnTo>
                    <a:pt x="75247" y="46673"/>
                  </a:lnTo>
                  <a:lnTo>
                    <a:pt x="4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2" name="Google Shape;162;p30"/>
          <p:cNvGrpSpPr/>
          <p:nvPr/>
        </p:nvGrpSpPr>
        <p:grpSpPr>
          <a:xfrm>
            <a:off x="4523816" y="1972243"/>
            <a:ext cx="3061567" cy="4213971"/>
            <a:chOff x="3531510" y="877132"/>
            <a:chExt cx="3749854" cy="5161336"/>
          </a:xfrm>
        </p:grpSpPr>
        <p:pic>
          <p:nvPicPr>
            <p:cNvPr id="163" name="Google Shape;163;p3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971114" y="3532367"/>
              <a:ext cx="3047961" cy="250610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64" name="Google Shape;164;p30"/>
            <p:cNvGrpSpPr/>
            <p:nvPr/>
          </p:nvGrpSpPr>
          <p:grpSpPr>
            <a:xfrm>
              <a:off x="3531510" y="877132"/>
              <a:ext cx="3749854" cy="3303073"/>
              <a:chOff x="3960816" y="685200"/>
              <a:chExt cx="3749854" cy="3303073"/>
            </a:xfrm>
          </p:grpSpPr>
          <p:sp>
            <p:nvSpPr>
              <p:cNvPr id="165" name="Google Shape;165;p30"/>
              <p:cNvSpPr txBox="1"/>
              <p:nvPr/>
            </p:nvSpPr>
            <p:spPr>
              <a:xfrm>
                <a:off x="5195833" y="685200"/>
                <a:ext cx="1296300" cy="2394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121900" lIns="121900" spcFirstLastPara="1" rIns="121900" wrap="square" tIns="1219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100"/>
                  <a:buFont typeface="Arial"/>
                  <a:buNone/>
                </a:pPr>
                <a:r>
                  <a:rPr b="1" i="0" lang="ru-RU" sz="11100" u="none" cap="none" strike="noStrike">
                    <a:solidFill>
                      <a:srgbClr val="7E4269"/>
                    </a:solidFill>
                    <a:latin typeface="Arial"/>
                    <a:ea typeface="Arial"/>
                    <a:cs typeface="Arial"/>
                    <a:sym typeface="Arial"/>
                  </a:rPr>
                  <a:t>?</a:t>
                </a:r>
                <a:endParaRPr b="1" i="0" sz="11100" u="none" cap="none" strike="noStrike">
                  <a:solidFill>
                    <a:srgbClr val="7E4269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" name="Google Shape;166;p30"/>
              <p:cNvSpPr txBox="1"/>
              <p:nvPr/>
            </p:nvSpPr>
            <p:spPr>
              <a:xfrm rot="-1266134">
                <a:off x="4348378" y="1440738"/>
                <a:ext cx="1296547" cy="23944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121900" lIns="121900" spcFirstLastPara="1" rIns="121900" wrap="square" tIns="1219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100"/>
                  <a:buFont typeface="Arial"/>
                  <a:buNone/>
                </a:pPr>
                <a:r>
                  <a:rPr b="1" i="0" lang="ru-RU" sz="11100" u="none" cap="none" strike="noStrike">
                    <a:solidFill>
                      <a:srgbClr val="7E4269"/>
                    </a:solidFill>
                    <a:latin typeface="Arial"/>
                    <a:ea typeface="Arial"/>
                    <a:cs typeface="Arial"/>
                    <a:sym typeface="Arial"/>
                  </a:rPr>
                  <a:t>?</a:t>
                </a:r>
                <a:endParaRPr b="1" i="0" sz="11100" u="none" cap="none" strike="noStrike">
                  <a:solidFill>
                    <a:srgbClr val="7E4269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7" name="Google Shape;167;p30"/>
              <p:cNvSpPr txBox="1"/>
              <p:nvPr/>
            </p:nvSpPr>
            <p:spPr>
              <a:xfrm rot="1063832">
                <a:off x="6080489" y="1230775"/>
                <a:ext cx="1296379" cy="23943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121900" lIns="121900" spcFirstLastPara="1" rIns="121900" wrap="square" tIns="1219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100"/>
                  <a:buFont typeface="Arial"/>
                  <a:buNone/>
                </a:pPr>
                <a:r>
                  <a:rPr b="1" i="0" lang="ru-RU" sz="11100" u="none" cap="none" strike="noStrike">
                    <a:solidFill>
                      <a:srgbClr val="7E4269"/>
                    </a:solidFill>
                    <a:latin typeface="Arial"/>
                    <a:ea typeface="Arial"/>
                    <a:cs typeface="Arial"/>
                    <a:sym typeface="Arial"/>
                  </a:rPr>
                  <a:t>?</a:t>
                </a:r>
                <a:endParaRPr b="1" i="0" sz="11100" u="none" cap="none" strike="noStrike">
                  <a:solidFill>
                    <a:srgbClr val="7E4269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9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Google Shape;1190;p69"/>
          <p:cNvSpPr/>
          <p:nvPr/>
        </p:nvSpPr>
        <p:spPr>
          <a:xfrm>
            <a:off x="5734050" y="1164652"/>
            <a:ext cx="5747385" cy="4768275"/>
          </a:xfrm>
          <a:prstGeom prst="rect">
            <a:avLst/>
          </a:prstGeom>
          <a:solidFill>
            <a:srgbClr val="FFF0E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1" name="Google Shape;1191;p69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92" name="Google Shape;1192;p69"/>
          <p:cNvSpPr txBox="1"/>
          <p:nvPr/>
        </p:nvSpPr>
        <p:spPr>
          <a:xfrm>
            <a:off x="6057900" y="2084035"/>
            <a:ext cx="5144100" cy="34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</a:t>
            </a:r>
            <a:r>
              <a:rPr b="1" i="0" lang="ru-RU" sz="2800" u="none" cap="none" strike="noStrike">
                <a:solidFill>
                  <a:srgbClr val="9500D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ешивае</a:t>
            </a:r>
            <a:r>
              <a:rPr b="1" i="0" lang="ru-RU" sz="2800" u="none" cap="none" strike="noStrike">
                <a:solidFill>
                  <a:srgbClr val="9500D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ru-RU" sz="2800" u="none" cap="none" strike="noStrike">
                <a:solidFill>
                  <a:srgbClr val="9500D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ягкое </a:t>
            </a:r>
            <a:r>
              <a:rPr b="1" i="0" lang="ru-RU" sz="2800" u="none" cap="none" strike="noStrike">
                <a:solidFill>
                  <a:srgbClr val="9500D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асло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 сахаро</a:t>
            </a:r>
            <a:r>
              <a:rPr b="1" i="0" lang="ru-RU" sz="2800" u="none" cap="none" strike="noStrike">
                <a:solidFill>
                  <a:srgbClr val="9500D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Добавляе</a:t>
            </a:r>
            <a:r>
              <a:rPr b="1" i="0" lang="ru-RU" sz="2800" u="none" cap="none" strike="noStrike">
                <a:solidFill>
                  <a:srgbClr val="9500D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яйцо к </a:t>
            </a:r>
            <a:r>
              <a:rPr b="1" i="0" lang="ru-RU" sz="2800" u="none" cap="none" strike="noStrike">
                <a:solidFill>
                  <a:srgbClr val="9500D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аслу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сахару.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4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Просеять </a:t>
            </a:r>
            <a:r>
              <a:rPr b="1" i="0" lang="ru-RU" sz="2800" u="none" cap="none" strike="noStrike">
                <a:solidFill>
                  <a:srgbClr val="9500D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уку, </a:t>
            </a:r>
            <a:r>
              <a:rPr b="1" i="0" lang="ru-RU" sz="2800" u="none" cap="none" strike="noStrike">
                <a:solidFill>
                  <a:srgbClr val="9500D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олотый </a:t>
            </a:r>
            <a:r>
              <a:rPr b="1" i="0" lang="ru-RU" sz="2800" u="none" cap="none" strike="noStrike">
                <a:solidFill>
                  <a:srgbClr val="9500D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индаль и </a:t>
            </a:r>
            <a:r>
              <a:rPr b="1" i="0" lang="ru-RU" sz="2800" u="none" cap="none" strike="noStrike">
                <a:solidFill>
                  <a:srgbClr val="9500D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алину.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3" name="Google Shape;1193;p69"/>
          <p:cNvSpPr/>
          <p:nvPr/>
        </p:nvSpPr>
        <p:spPr>
          <a:xfrm>
            <a:off x="6096000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4" name="Google Shape;1194;p69"/>
          <p:cNvSpPr/>
          <p:nvPr/>
        </p:nvSpPr>
        <p:spPr>
          <a:xfrm>
            <a:off x="10859135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5" name="Google Shape;1195;p69"/>
          <p:cNvSpPr/>
          <p:nvPr/>
        </p:nvSpPr>
        <p:spPr>
          <a:xfrm>
            <a:off x="10329896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6" name="Google Shape;1196;p69"/>
          <p:cNvSpPr/>
          <p:nvPr/>
        </p:nvSpPr>
        <p:spPr>
          <a:xfrm>
            <a:off x="9800659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7" name="Google Shape;1197;p69"/>
          <p:cNvSpPr/>
          <p:nvPr/>
        </p:nvSpPr>
        <p:spPr>
          <a:xfrm>
            <a:off x="9271422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8" name="Google Shape;1198;p69"/>
          <p:cNvSpPr/>
          <p:nvPr/>
        </p:nvSpPr>
        <p:spPr>
          <a:xfrm>
            <a:off x="8742185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9" name="Google Shape;1199;p69"/>
          <p:cNvSpPr/>
          <p:nvPr/>
        </p:nvSpPr>
        <p:spPr>
          <a:xfrm>
            <a:off x="8212948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0" name="Google Shape;1200;p69"/>
          <p:cNvSpPr/>
          <p:nvPr/>
        </p:nvSpPr>
        <p:spPr>
          <a:xfrm>
            <a:off x="7683711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1" name="Google Shape;1201;p69"/>
          <p:cNvSpPr/>
          <p:nvPr/>
        </p:nvSpPr>
        <p:spPr>
          <a:xfrm>
            <a:off x="7154474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2" name="Google Shape;1202;p69"/>
          <p:cNvSpPr/>
          <p:nvPr/>
        </p:nvSpPr>
        <p:spPr>
          <a:xfrm>
            <a:off x="6625237" y="1352550"/>
            <a:ext cx="342900" cy="3429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3" name="Google Shape;1203;p69"/>
          <p:cNvGrpSpPr/>
          <p:nvPr/>
        </p:nvGrpSpPr>
        <p:grpSpPr>
          <a:xfrm>
            <a:off x="1102954" y="1868167"/>
            <a:ext cx="4211176" cy="4785709"/>
            <a:chOff x="1102954" y="1868167"/>
            <a:chExt cx="4211176" cy="4785709"/>
          </a:xfrm>
        </p:grpSpPr>
        <p:sp>
          <p:nvSpPr>
            <p:cNvPr id="1204" name="Google Shape;1204;p69"/>
            <p:cNvSpPr/>
            <p:nvPr/>
          </p:nvSpPr>
          <p:spPr>
            <a:xfrm>
              <a:off x="3590720" y="3651883"/>
              <a:ext cx="1392817" cy="805757"/>
            </a:xfrm>
            <a:custGeom>
              <a:rect b="b" l="l" r="r" t="t"/>
              <a:pathLst>
                <a:path extrusionOk="0" h="805757" w="1392817">
                  <a:moveTo>
                    <a:pt x="1190772" y="0"/>
                  </a:moveTo>
                  <a:cubicBezTo>
                    <a:pt x="995596" y="209319"/>
                    <a:pt x="620600" y="213764"/>
                    <a:pt x="294498" y="164061"/>
                  </a:cubicBezTo>
                  <a:cubicBezTo>
                    <a:pt x="-5741" y="117995"/>
                    <a:pt x="11635" y="310746"/>
                    <a:pt x="1532" y="414597"/>
                  </a:cubicBezTo>
                  <a:cubicBezTo>
                    <a:pt x="-21501" y="652607"/>
                    <a:pt x="220954" y="801313"/>
                    <a:pt x="338544" y="804949"/>
                  </a:cubicBezTo>
                  <a:cubicBezTo>
                    <a:pt x="937407" y="834044"/>
                    <a:pt x="1392818" y="67887"/>
                    <a:pt x="1392818" y="67887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5" name="Google Shape;1205;p69"/>
            <p:cNvSpPr/>
            <p:nvPr/>
          </p:nvSpPr>
          <p:spPr>
            <a:xfrm>
              <a:off x="3035254" y="5340038"/>
              <a:ext cx="996245" cy="1313838"/>
            </a:xfrm>
            <a:custGeom>
              <a:rect b="b" l="l" r="r" t="t"/>
              <a:pathLst>
                <a:path extrusionOk="0" h="1313838" w="996245">
                  <a:moveTo>
                    <a:pt x="179173" y="1313838"/>
                  </a:moveTo>
                  <a:lnTo>
                    <a:pt x="996246" y="1313838"/>
                  </a:lnTo>
                  <a:lnTo>
                    <a:pt x="759044" y="1107348"/>
                  </a:lnTo>
                  <a:cubicBezTo>
                    <a:pt x="759044" y="1107348"/>
                    <a:pt x="883100" y="578797"/>
                    <a:pt x="684691" y="210265"/>
                  </a:cubicBezTo>
                  <a:cubicBezTo>
                    <a:pt x="611474" y="56060"/>
                    <a:pt x="441853" y="-27578"/>
                    <a:pt x="274943" y="8220"/>
                  </a:cubicBezTo>
                  <a:cubicBezTo>
                    <a:pt x="97236" y="43533"/>
                    <a:pt x="-21951" y="211494"/>
                    <a:pt x="3394" y="390894"/>
                  </a:cubicBezTo>
                  <a:cubicBezTo>
                    <a:pt x="52693" y="655978"/>
                    <a:pt x="175132" y="727098"/>
                    <a:pt x="43803" y="1312222"/>
                  </a:cubicBezTo>
                  <a:close/>
                </a:path>
              </a:pathLst>
            </a:custGeom>
            <a:solidFill>
              <a:srgbClr val="6950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6" name="Google Shape;1206;p69"/>
            <p:cNvSpPr/>
            <p:nvPr/>
          </p:nvSpPr>
          <p:spPr>
            <a:xfrm>
              <a:off x="3707014" y="6447385"/>
              <a:ext cx="323272" cy="206490"/>
            </a:xfrm>
            <a:custGeom>
              <a:rect b="b" l="l" r="r" t="t"/>
              <a:pathLst>
                <a:path extrusionOk="0" h="206490" w="323272">
                  <a:moveTo>
                    <a:pt x="87284" y="0"/>
                  </a:moveTo>
                  <a:lnTo>
                    <a:pt x="0" y="206491"/>
                  </a:lnTo>
                  <a:lnTo>
                    <a:pt x="323273" y="206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7" name="Google Shape;1207;p69"/>
            <p:cNvSpPr/>
            <p:nvPr/>
          </p:nvSpPr>
          <p:spPr>
            <a:xfrm>
              <a:off x="3631045" y="5955606"/>
              <a:ext cx="161636" cy="226695"/>
            </a:xfrm>
            <a:custGeom>
              <a:rect b="b" l="l" r="r" t="t"/>
              <a:pathLst>
                <a:path extrusionOk="0" h="226695" w="161636">
                  <a:moveTo>
                    <a:pt x="80818" y="226695"/>
                  </a:moveTo>
                  <a:cubicBezTo>
                    <a:pt x="124460" y="226695"/>
                    <a:pt x="161636" y="175780"/>
                    <a:pt x="161636" y="113146"/>
                  </a:cubicBezTo>
                  <a:cubicBezTo>
                    <a:pt x="161636" y="50511"/>
                    <a:pt x="126077" y="0"/>
                    <a:pt x="80818" y="0"/>
                  </a:cubicBezTo>
                  <a:cubicBezTo>
                    <a:pt x="35560" y="0"/>
                    <a:pt x="0" y="50511"/>
                    <a:pt x="0" y="113146"/>
                  </a:cubicBezTo>
                  <a:cubicBezTo>
                    <a:pt x="0" y="175780"/>
                    <a:pt x="37176" y="226695"/>
                    <a:pt x="80818" y="226695"/>
                  </a:cubicBezTo>
                  <a:close/>
                </a:path>
              </a:pathLst>
            </a:custGeom>
            <a:solidFill>
              <a:srgbClr val="4E38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69"/>
            <p:cNvSpPr/>
            <p:nvPr/>
          </p:nvSpPr>
          <p:spPr>
            <a:xfrm>
              <a:off x="1260114" y="5318488"/>
              <a:ext cx="592121" cy="501747"/>
            </a:xfrm>
            <a:custGeom>
              <a:rect b="b" l="l" r="r" t="t"/>
              <a:pathLst>
                <a:path extrusionOk="0" h="501747" w="592121">
                  <a:moveTo>
                    <a:pt x="375529" y="3099"/>
                  </a:moveTo>
                  <a:cubicBezTo>
                    <a:pt x="366526" y="-2708"/>
                    <a:pt x="354520" y="-118"/>
                    <a:pt x="348713" y="8886"/>
                  </a:cubicBezTo>
                  <a:cubicBezTo>
                    <a:pt x="346794" y="11864"/>
                    <a:pt x="345723" y="15315"/>
                    <a:pt x="345626" y="18859"/>
                  </a:cubicBezTo>
                  <a:lnTo>
                    <a:pt x="339969" y="269799"/>
                  </a:lnTo>
                  <a:lnTo>
                    <a:pt x="331079" y="275457"/>
                  </a:lnTo>
                  <a:cubicBezTo>
                    <a:pt x="279654" y="251041"/>
                    <a:pt x="229485" y="224068"/>
                    <a:pt x="180757" y="194638"/>
                  </a:cubicBezTo>
                  <a:cubicBezTo>
                    <a:pt x="171224" y="189280"/>
                    <a:pt x="159152" y="192666"/>
                    <a:pt x="153795" y="202199"/>
                  </a:cubicBezTo>
                  <a:cubicBezTo>
                    <a:pt x="152179" y="205076"/>
                    <a:pt x="151306" y="208313"/>
                    <a:pt x="151258" y="211610"/>
                  </a:cubicBezTo>
                  <a:lnTo>
                    <a:pt x="153683" y="391027"/>
                  </a:lnTo>
                  <a:lnTo>
                    <a:pt x="148834" y="391027"/>
                  </a:lnTo>
                  <a:cubicBezTo>
                    <a:pt x="106928" y="378544"/>
                    <a:pt x="66329" y="362037"/>
                    <a:pt x="27607" y="341727"/>
                  </a:cubicBezTo>
                  <a:cubicBezTo>
                    <a:pt x="17901" y="337194"/>
                    <a:pt x="6358" y="341384"/>
                    <a:pt x="1823" y="351090"/>
                  </a:cubicBezTo>
                  <a:cubicBezTo>
                    <a:pt x="302" y="354347"/>
                    <a:pt x="-284" y="357960"/>
                    <a:pt x="128" y="361528"/>
                  </a:cubicBezTo>
                  <a:lnTo>
                    <a:pt x="13867" y="501748"/>
                  </a:lnTo>
                  <a:lnTo>
                    <a:pt x="592122" y="127963"/>
                  </a:lnTo>
                  <a:cubicBezTo>
                    <a:pt x="592122" y="127963"/>
                    <a:pt x="427657" y="36235"/>
                    <a:pt x="375529" y="3099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9" name="Google Shape;1209;p69"/>
            <p:cNvSpPr/>
            <p:nvPr/>
          </p:nvSpPr>
          <p:spPr>
            <a:xfrm>
              <a:off x="1102954" y="3390032"/>
              <a:ext cx="2587492" cy="2604002"/>
            </a:xfrm>
            <a:custGeom>
              <a:rect b="b" l="l" r="r" t="t"/>
              <a:pathLst>
                <a:path extrusionOk="0" h="2604002" w="2587492">
                  <a:moveTo>
                    <a:pt x="2587492" y="2200680"/>
                  </a:moveTo>
                  <a:lnTo>
                    <a:pt x="2583855" y="0"/>
                  </a:lnTo>
                  <a:lnTo>
                    <a:pt x="1108519" y="0"/>
                  </a:lnTo>
                  <a:lnTo>
                    <a:pt x="896775" y="1827300"/>
                  </a:lnTo>
                  <a:cubicBezTo>
                    <a:pt x="883440" y="1867709"/>
                    <a:pt x="821614" y="2001059"/>
                    <a:pt x="588050" y="2117033"/>
                  </a:cubicBezTo>
                  <a:cubicBezTo>
                    <a:pt x="380448" y="2212884"/>
                    <a:pt x="189471" y="2341247"/>
                    <a:pt x="22322" y="2497283"/>
                  </a:cubicBezTo>
                  <a:cubicBezTo>
                    <a:pt x="1199" y="2516813"/>
                    <a:pt x="-5709" y="2547350"/>
                    <a:pt x="4946" y="2574061"/>
                  </a:cubicBezTo>
                  <a:cubicBezTo>
                    <a:pt x="15453" y="2601135"/>
                    <a:pt x="45355" y="2606388"/>
                    <a:pt x="81319" y="2603155"/>
                  </a:cubicBezTo>
                  <a:cubicBezTo>
                    <a:pt x="811512" y="2531631"/>
                    <a:pt x="2587492" y="2200680"/>
                    <a:pt x="2587492" y="2200680"/>
                  </a:cubicBezTo>
                  <a:close/>
                </a:path>
              </a:pathLst>
            </a:custGeom>
            <a:solidFill>
              <a:srgbClr val="FF55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0" name="Google Shape;1210;p69"/>
            <p:cNvSpPr/>
            <p:nvPr/>
          </p:nvSpPr>
          <p:spPr>
            <a:xfrm>
              <a:off x="1108304" y="3346390"/>
              <a:ext cx="2781252" cy="2671626"/>
            </a:xfrm>
            <a:custGeom>
              <a:rect b="b" l="l" r="r" t="t"/>
              <a:pathLst>
                <a:path extrusionOk="0" h="2671626" w="2781252">
                  <a:moveTo>
                    <a:pt x="2774085" y="1643034"/>
                  </a:moveTo>
                  <a:cubicBezTo>
                    <a:pt x="2725970" y="1089777"/>
                    <a:pt x="2638193" y="540686"/>
                    <a:pt x="2511426" y="0"/>
                  </a:cubicBezTo>
                  <a:lnTo>
                    <a:pt x="1736379" y="0"/>
                  </a:lnTo>
                  <a:cubicBezTo>
                    <a:pt x="1736379" y="0"/>
                    <a:pt x="1769919" y="1491904"/>
                    <a:pt x="1819622" y="1986512"/>
                  </a:cubicBezTo>
                  <a:cubicBezTo>
                    <a:pt x="1832553" y="2116629"/>
                    <a:pt x="1819622" y="2376056"/>
                    <a:pt x="1421997" y="2387774"/>
                  </a:cubicBezTo>
                  <a:cubicBezTo>
                    <a:pt x="1369061" y="2387774"/>
                    <a:pt x="977496" y="2422930"/>
                    <a:pt x="889000" y="2432629"/>
                  </a:cubicBezTo>
                  <a:lnTo>
                    <a:pt x="889000" y="2432629"/>
                  </a:lnTo>
                  <a:cubicBezTo>
                    <a:pt x="576638" y="2468593"/>
                    <a:pt x="197601" y="2527590"/>
                    <a:pt x="0" y="2617702"/>
                  </a:cubicBezTo>
                  <a:cubicBezTo>
                    <a:pt x="10882" y="2646312"/>
                    <a:pt x="39393" y="2664294"/>
                    <a:pt x="69908" y="2661748"/>
                  </a:cubicBezTo>
                  <a:cubicBezTo>
                    <a:pt x="347518" y="2641948"/>
                    <a:pt x="853036" y="2612853"/>
                    <a:pt x="1084985" y="2621339"/>
                  </a:cubicBezTo>
                  <a:cubicBezTo>
                    <a:pt x="1333096" y="2634270"/>
                    <a:pt x="1682635" y="2677104"/>
                    <a:pt x="1818410" y="2671042"/>
                  </a:cubicBezTo>
                  <a:cubicBezTo>
                    <a:pt x="1954184" y="2664981"/>
                    <a:pt x="2871067" y="2683973"/>
                    <a:pt x="2774085" y="1643034"/>
                  </a:cubicBezTo>
                  <a:close/>
                </a:path>
              </a:pathLst>
            </a:custGeom>
            <a:solidFill>
              <a:srgbClr val="FAC00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Google Shape;1211;p69"/>
            <p:cNvSpPr/>
            <p:nvPr/>
          </p:nvSpPr>
          <p:spPr>
            <a:xfrm>
              <a:off x="1313179" y="3887219"/>
              <a:ext cx="1352516" cy="1212926"/>
            </a:xfrm>
            <a:custGeom>
              <a:rect b="b" l="l" r="r" t="t"/>
              <a:pathLst>
                <a:path extrusionOk="0" h="1212926" w="1352516">
                  <a:moveTo>
                    <a:pt x="136987" y="1030277"/>
                  </a:moveTo>
                  <a:cubicBezTo>
                    <a:pt x="128069" y="1092305"/>
                    <a:pt x="136750" y="1155590"/>
                    <a:pt x="162041" y="1212926"/>
                  </a:cubicBezTo>
                  <a:cubicBezTo>
                    <a:pt x="218306" y="1185392"/>
                    <a:pt x="266373" y="1143596"/>
                    <a:pt x="301452" y="1091699"/>
                  </a:cubicBezTo>
                  <a:lnTo>
                    <a:pt x="382270" y="1195955"/>
                  </a:lnTo>
                  <a:cubicBezTo>
                    <a:pt x="428918" y="1118749"/>
                    <a:pt x="434515" y="1023513"/>
                    <a:pt x="397222" y="941377"/>
                  </a:cubicBezTo>
                  <a:cubicBezTo>
                    <a:pt x="528955" y="679122"/>
                    <a:pt x="680085" y="599112"/>
                    <a:pt x="1018310" y="559915"/>
                  </a:cubicBezTo>
                  <a:cubicBezTo>
                    <a:pt x="1329864" y="523547"/>
                    <a:pt x="1367444" y="351404"/>
                    <a:pt x="1348452" y="245128"/>
                  </a:cubicBezTo>
                  <a:cubicBezTo>
                    <a:pt x="1305618" y="2673"/>
                    <a:pt x="1016289" y="-17935"/>
                    <a:pt x="897082" y="9139"/>
                  </a:cubicBezTo>
                  <a:cubicBezTo>
                    <a:pt x="294178" y="145722"/>
                    <a:pt x="183053" y="845203"/>
                    <a:pt x="183053" y="845203"/>
                  </a:cubicBezTo>
                  <a:cubicBezTo>
                    <a:pt x="80360" y="868972"/>
                    <a:pt x="5740" y="957755"/>
                    <a:pt x="0" y="1063009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2" name="Google Shape;1212;p69"/>
            <p:cNvSpPr/>
            <p:nvPr/>
          </p:nvSpPr>
          <p:spPr>
            <a:xfrm>
              <a:off x="2791926" y="4833442"/>
              <a:ext cx="1177342" cy="695261"/>
            </a:xfrm>
            <a:custGeom>
              <a:rect b="b" l="l" r="r" t="t"/>
              <a:pathLst>
                <a:path extrusionOk="0" h="695261" w="1177342">
                  <a:moveTo>
                    <a:pt x="1177343" y="108300"/>
                  </a:moveTo>
                  <a:cubicBezTo>
                    <a:pt x="1176676" y="47977"/>
                    <a:pt x="1127349" y="-445"/>
                    <a:pt x="1067026" y="3"/>
                  </a:cubicBezTo>
                  <a:lnTo>
                    <a:pt x="102865" y="148709"/>
                  </a:lnTo>
                  <a:cubicBezTo>
                    <a:pt x="42497" y="152382"/>
                    <a:pt x="-3464" y="204296"/>
                    <a:pt x="205" y="264663"/>
                  </a:cubicBezTo>
                  <a:cubicBezTo>
                    <a:pt x="3567" y="319910"/>
                    <a:pt x="47621" y="363960"/>
                    <a:pt x="102865" y="367322"/>
                  </a:cubicBezTo>
                  <a:lnTo>
                    <a:pt x="109734" y="367322"/>
                  </a:lnTo>
                  <a:lnTo>
                    <a:pt x="109734" y="367322"/>
                  </a:lnTo>
                  <a:cubicBezTo>
                    <a:pt x="77625" y="417781"/>
                    <a:pt x="92496" y="484719"/>
                    <a:pt x="142959" y="516828"/>
                  </a:cubicBezTo>
                  <a:cubicBezTo>
                    <a:pt x="175742" y="537691"/>
                    <a:pt x="217190" y="539392"/>
                    <a:pt x="251570" y="521281"/>
                  </a:cubicBezTo>
                  <a:cubicBezTo>
                    <a:pt x="240922" y="580136"/>
                    <a:pt x="280002" y="636479"/>
                    <a:pt x="338858" y="647127"/>
                  </a:cubicBezTo>
                  <a:cubicBezTo>
                    <a:pt x="377097" y="654045"/>
                    <a:pt x="416108" y="639946"/>
                    <a:pt x="441089" y="610181"/>
                  </a:cubicBezTo>
                  <a:cubicBezTo>
                    <a:pt x="453923" y="668600"/>
                    <a:pt x="511683" y="705550"/>
                    <a:pt x="570103" y="692716"/>
                  </a:cubicBezTo>
                  <a:cubicBezTo>
                    <a:pt x="608269" y="684331"/>
                    <a:pt x="638960" y="656033"/>
                    <a:pt x="650408" y="618667"/>
                  </a:cubicBezTo>
                  <a:cubicBezTo>
                    <a:pt x="684570" y="667760"/>
                    <a:pt x="752061" y="679866"/>
                    <a:pt x="801158" y="645704"/>
                  </a:cubicBezTo>
                  <a:cubicBezTo>
                    <a:pt x="832956" y="623576"/>
                    <a:pt x="850514" y="586145"/>
                    <a:pt x="847200" y="547547"/>
                  </a:cubicBezTo>
                  <a:cubicBezTo>
                    <a:pt x="897659" y="579660"/>
                    <a:pt x="964597" y="564785"/>
                    <a:pt x="996706" y="514322"/>
                  </a:cubicBezTo>
                  <a:cubicBezTo>
                    <a:pt x="1017569" y="481538"/>
                    <a:pt x="1019270" y="440091"/>
                    <a:pt x="1001159" y="405711"/>
                  </a:cubicBezTo>
                  <a:cubicBezTo>
                    <a:pt x="1060015" y="416358"/>
                    <a:pt x="1116357" y="377279"/>
                    <a:pt x="1127005" y="318423"/>
                  </a:cubicBezTo>
                  <a:cubicBezTo>
                    <a:pt x="1133923" y="280188"/>
                    <a:pt x="1119824" y="241173"/>
                    <a:pt x="1090059" y="216192"/>
                  </a:cubicBezTo>
                  <a:cubicBezTo>
                    <a:pt x="1092484" y="215836"/>
                    <a:pt x="1094815" y="215012"/>
                    <a:pt x="1096929" y="213767"/>
                  </a:cubicBezTo>
                  <a:cubicBezTo>
                    <a:pt x="1144478" y="200808"/>
                    <a:pt x="1177436" y="157582"/>
                    <a:pt x="1177343" y="108300"/>
                  </a:cubicBezTo>
                  <a:close/>
                </a:path>
              </a:pathLst>
            </a:custGeom>
            <a:solidFill>
              <a:srgbClr val="CDE9E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3" name="Google Shape;1213;p69"/>
            <p:cNvSpPr/>
            <p:nvPr/>
          </p:nvSpPr>
          <p:spPr>
            <a:xfrm>
              <a:off x="2043775" y="4666960"/>
              <a:ext cx="1832560" cy="762824"/>
            </a:xfrm>
            <a:custGeom>
              <a:rect b="b" l="l" r="r" t="t"/>
              <a:pathLst>
                <a:path extrusionOk="0" h="762824" w="1832560">
                  <a:moveTo>
                    <a:pt x="1804671" y="0"/>
                  </a:moveTo>
                  <a:cubicBezTo>
                    <a:pt x="1515855" y="102356"/>
                    <a:pt x="1211146" y="152569"/>
                    <a:pt x="904760" y="148302"/>
                  </a:cubicBezTo>
                  <a:lnTo>
                    <a:pt x="899911" y="148302"/>
                  </a:lnTo>
                  <a:cubicBezTo>
                    <a:pt x="600245" y="152763"/>
                    <a:pt x="302151" y="104195"/>
                    <a:pt x="19396" y="4849"/>
                  </a:cubicBezTo>
                  <a:lnTo>
                    <a:pt x="0" y="170931"/>
                  </a:lnTo>
                  <a:cubicBezTo>
                    <a:pt x="268470" y="263476"/>
                    <a:pt x="550089" y="312185"/>
                    <a:pt x="834044" y="315191"/>
                  </a:cubicBezTo>
                  <a:cubicBezTo>
                    <a:pt x="863357" y="590143"/>
                    <a:pt x="1110014" y="789275"/>
                    <a:pt x="1384970" y="759962"/>
                  </a:cubicBezTo>
                  <a:cubicBezTo>
                    <a:pt x="1640513" y="732714"/>
                    <a:pt x="1833931" y="516416"/>
                    <a:pt x="1832553" y="259427"/>
                  </a:cubicBezTo>
                  <a:cubicBezTo>
                    <a:pt x="1830516" y="172325"/>
                    <a:pt x="1821190" y="85546"/>
                    <a:pt x="1804671" y="0"/>
                  </a:cubicBezTo>
                  <a:close/>
                </a:path>
              </a:pathLst>
            </a:custGeom>
            <a:solidFill>
              <a:srgbClr val="037A9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Google Shape;1214;p69"/>
            <p:cNvSpPr/>
            <p:nvPr/>
          </p:nvSpPr>
          <p:spPr>
            <a:xfrm>
              <a:off x="2218597" y="5340116"/>
              <a:ext cx="996234" cy="1313759"/>
            </a:xfrm>
            <a:custGeom>
              <a:rect b="b" l="l" r="r" t="t"/>
              <a:pathLst>
                <a:path extrusionOk="0" h="1313759" w="996234">
                  <a:moveTo>
                    <a:pt x="178758" y="1313760"/>
                  </a:moveTo>
                  <a:lnTo>
                    <a:pt x="996234" y="1313760"/>
                  </a:lnTo>
                  <a:lnTo>
                    <a:pt x="759033" y="1107269"/>
                  </a:lnTo>
                  <a:cubicBezTo>
                    <a:pt x="759033" y="1107269"/>
                    <a:pt x="883493" y="578718"/>
                    <a:pt x="684680" y="210187"/>
                  </a:cubicBezTo>
                  <a:cubicBezTo>
                    <a:pt x="611499" y="56155"/>
                    <a:pt x="442112" y="-27451"/>
                    <a:pt x="275336" y="8141"/>
                  </a:cubicBezTo>
                  <a:cubicBezTo>
                    <a:pt x="97467" y="43269"/>
                    <a:pt x="-21938" y="211286"/>
                    <a:pt x="3383" y="390815"/>
                  </a:cubicBezTo>
                  <a:cubicBezTo>
                    <a:pt x="52682" y="655899"/>
                    <a:pt x="175121" y="727019"/>
                    <a:pt x="43792" y="1312143"/>
                  </a:cubicBezTo>
                  <a:close/>
                </a:path>
              </a:pathLst>
            </a:custGeom>
            <a:solidFill>
              <a:srgbClr val="6950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5" name="Google Shape;1215;p69"/>
            <p:cNvSpPr/>
            <p:nvPr/>
          </p:nvSpPr>
          <p:spPr>
            <a:xfrm>
              <a:off x="2890346" y="6447385"/>
              <a:ext cx="323272" cy="206490"/>
            </a:xfrm>
            <a:custGeom>
              <a:rect b="b" l="l" r="r" t="t"/>
              <a:pathLst>
                <a:path extrusionOk="0" h="206490" w="323272">
                  <a:moveTo>
                    <a:pt x="87284" y="0"/>
                  </a:moveTo>
                  <a:lnTo>
                    <a:pt x="0" y="206491"/>
                  </a:lnTo>
                  <a:lnTo>
                    <a:pt x="323273" y="2064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6" name="Google Shape;1216;p69"/>
            <p:cNvSpPr/>
            <p:nvPr/>
          </p:nvSpPr>
          <p:spPr>
            <a:xfrm>
              <a:off x="2814781" y="5955606"/>
              <a:ext cx="161636" cy="226695"/>
            </a:xfrm>
            <a:custGeom>
              <a:rect b="b" l="l" r="r" t="t"/>
              <a:pathLst>
                <a:path extrusionOk="0" h="226695" w="161636">
                  <a:moveTo>
                    <a:pt x="80818" y="226695"/>
                  </a:moveTo>
                  <a:cubicBezTo>
                    <a:pt x="124460" y="226695"/>
                    <a:pt x="161636" y="175780"/>
                    <a:pt x="161636" y="113146"/>
                  </a:cubicBezTo>
                  <a:cubicBezTo>
                    <a:pt x="161636" y="50511"/>
                    <a:pt x="126480" y="0"/>
                    <a:pt x="80818" y="0"/>
                  </a:cubicBezTo>
                  <a:cubicBezTo>
                    <a:pt x="35156" y="0"/>
                    <a:pt x="0" y="50511"/>
                    <a:pt x="0" y="113146"/>
                  </a:cubicBezTo>
                  <a:cubicBezTo>
                    <a:pt x="0" y="175780"/>
                    <a:pt x="37176" y="226695"/>
                    <a:pt x="80818" y="226695"/>
                  </a:cubicBezTo>
                  <a:close/>
                </a:path>
              </a:pathLst>
            </a:custGeom>
            <a:solidFill>
              <a:srgbClr val="4E38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69"/>
            <p:cNvSpPr/>
            <p:nvPr/>
          </p:nvSpPr>
          <p:spPr>
            <a:xfrm>
              <a:off x="1677488" y="1868167"/>
              <a:ext cx="1638868" cy="1714284"/>
            </a:xfrm>
            <a:custGeom>
              <a:rect b="b" l="l" r="r" t="t"/>
              <a:pathLst>
                <a:path extrusionOk="0" h="1714284" w="1638868">
                  <a:moveTo>
                    <a:pt x="1382173" y="114820"/>
                  </a:moveTo>
                  <a:cubicBezTo>
                    <a:pt x="1334870" y="118229"/>
                    <a:pt x="1289810" y="136310"/>
                    <a:pt x="1253268" y="166544"/>
                  </a:cubicBezTo>
                  <a:cubicBezTo>
                    <a:pt x="1215550" y="42487"/>
                    <a:pt x="1084406" y="-27503"/>
                    <a:pt x="960350" y="10215"/>
                  </a:cubicBezTo>
                  <a:cubicBezTo>
                    <a:pt x="881152" y="34294"/>
                    <a:pt x="820490" y="98296"/>
                    <a:pt x="800686" y="178667"/>
                  </a:cubicBezTo>
                  <a:cubicBezTo>
                    <a:pt x="728018" y="86759"/>
                    <a:pt x="594599" y="71163"/>
                    <a:pt x="502693" y="143832"/>
                  </a:cubicBezTo>
                  <a:cubicBezTo>
                    <a:pt x="448524" y="186661"/>
                    <a:pt x="418593" y="253173"/>
                    <a:pt x="422456" y="322119"/>
                  </a:cubicBezTo>
                  <a:cubicBezTo>
                    <a:pt x="391099" y="308813"/>
                    <a:pt x="357030" y="303135"/>
                    <a:pt x="323050" y="305551"/>
                  </a:cubicBezTo>
                  <a:cubicBezTo>
                    <a:pt x="206001" y="314501"/>
                    <a:pt x="118370" y="416640"/>
                    <a:pt x="127320" y="533689"/>
                  </a:cubicBezTo>
                  <a:cubicBezTo>
                    <a:pt x="130416" y="574187"/>
                    <a:pt x="145052" y="612951"/>
                    <a:pt x="169495" y="645392"/>
                  </a:cubicBezTo>
                  <a:cubicBezTo>
                    <a:pt x="54725" y="668970"/>
                    <a:pt x="-19199" y="781126"/>
                    <a:pt x="4384" y="895892"/>
                  </a:cubicBezTo>
                  <a:cubicBezTo>
                    <a:pt x="20850" y="976055"/>
                    <a:pt x="81957" y="1039595"/>
                    <a:pt x="161413" y="1059181"/>
                  </a:cubicBezTo>
                  <a:cubicBezTo>
                    <a:pt x="68460" y="1130875"/>
                    <a:pt x="51226" y="1264346"/>
                    <a:pt x="122920" y="1357299"/>
                  </a:cubicBezTo>
                  <a:cubicBezTo>
                    <a:pt x="166630" y="1413969"/>
                    <a:pt x="235928" y="1444838"/>
                    <a:pt x="307290" y="1439431"/>
                  </a:cubicBezTo>
                  <a:cubicBezTo>
                    <a:pt x="319700" y="1438461"/>
                    <a:pt x="332001" y="1436437"/>
                    <a:pt x="344063" y="1433369"/>
                  </a:cubicBezTo>
                  <a:cubicBezTo>
                    <a:pt x="338357" y="1456754"/>
                    <a:pt x="336312" y="1480882"/>
                    <a:pt x="338001" y="1504894"/>
                  </a:cubicBezTo>
                  <a:cubicBezTo>
                    <a:pt x="347598" y="1629758"/>
                    <a:pt x="456602" y="1723204"/>
                    <a:pt x="581466" y="1713607"/>
                  </a:cubicBezTo>
                  <a:cubicBezTo>
                    <a:pt x="706330" y="1704009"/>
                    <a:pt x="799776" y="1595006"/>
                    <a:pt x="790179" y="1470142"/>
                  </a:cubicBezTo>
                  <a:lnTo>
                    <a:pt x="1417328" y="575484"/>
                  </a:lnTo>
                  <a:cubicBezTo>
                    <a:pt x="1544872" y="570182"/>
                    <a:pt x="1643971" y="462484"/>
                    <a:pt x="1638665" y="334940"/>
                  </a:cubicBezTo>
                  <a:cubicBezTo>
                    <a:pt x="1633364" y="207395"/>
                    <a:pt x="1525665" y="108299"/>
                    <a:pt x="1398122" y="113603"/>
                  </a:cubicBezTo>
                  <a:cubicBezTo>
                    <a:pt x="1392792" y="113824"/>
                    <a:pt x="1387474" y="114231"/>
                    <a:pt x="1382173" y="114820"/>
                  </a:cubicBezTo>
                  <a:close/>
                </a:path>
              </a:pathLst>
            </a:custGeom>
            <a:solidFill>
              <a:srgbClr val="7A639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8" name="Google Shape;1218;p69"/>
            <p:cNvSpPr/>
            <p:nvPr/>
          </p:nvSpPr>
          <p:spPr>
            <a:xfrm>
              <a:off x="2186823" y="2645292"/>
              <a:ext cx="1883468" cy="1153363"/>
            </a:xfrm>
            <a:custGeom>
              <a:rect b="b" l="l" r="r" t="t"/>
              <a:pathLst>
                <a:path extrusionOk="0" h="1153363" w="1883468">
                  <a:moveTo>
                    <a:pt x="1544032" y="0"/>
                  </a:moveTo>
                  <a:lnTo>
                    <a:pt x="792827" y="57381"/>
                  </a:lnTo>
                  <a:lnTo>
                    <a:pt x="0" y="385907"/>
                  </a:lnTo>
                  <a:cubicBezTo>
                    <a:pt x="0" y="385907"/>
                    <a:pt x="18588" y="773430"/>
                    <a:pt x="8890" y="926177"/>
                  </a:cubicBezTo>
                  <a:cubicBezTo>
                    <a:pt x="8890" y="926177"/>
                    <a:pt x="412981" y="1148023"/>
                    <a:pt x="412981" y="1150043"/>
                  </a:cubicBezTo>
                  <a:cubicBezTo>
                    <a:pt x="412981" y="1152064"/>
                    <a:pt x="946381" y="1166207"/>
                    <a:pt x="1277332" y="1115292"/>
                  </a:cubicBezTo>
                  <a:cubicBezTo>
                    <a:pt x="1729914" y="1045788"/>
                    <a:pt x="1883469" y="990831"/>
                    <a:pt x="1883469" y="990831"/>
                  </a:cubicBezTo>
                  <a:cubicBezTo>
                    <a:pt x="1883469" y="990831"/>
                    <a:pt x="1876195" y="316403"/>
                    <a:pt x="1544032" y="0"/>
                  </a:cubicBezTo>
                  <a:close/>
                </a:path>
              </a:pathLst>
            </a:custGeom>
            <a:solidFill>
              <a:srgbClr val="FF55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9" name="Google Shape;1219;p69"/>
            <p:cNvSpPr/>
            <p:nvPr/>
          </p:nvSpPr>
          <p:spPr>
            <a:xfrm>
              <a:off x="3458500" y="2463034"/>
              <a:ext cx="530483" cy="435623"/>
            </a:xfrm>
            <a:custGeom>
              <a:rect b="b" l="l" r="r" t="t"/>
              <a:pathLst>
                <a:path extrusionOk="0" h="435623" w="530483">
                  <a:moveTo>
                    <a:pt x="474401" y="132151"/>
                  </a:moveTo>
                  <a:cubicBezTo>
                    <a:pt x="450390" y="116848"/>
                    <a:pt x="421897" y="110152"/>
                    <a:pt x="393582" y="113159"/>
                  </a:cubicBezTo>
                  <a:cubicBezTo>
                    <a:pt x="362658" y="116011"/>
                    <a:pt x="333268" y="127965"/>
                    <a:pt x="309128" y="147506"/>
                  </a:cubicBezTo>
                  <a:cubicBezTo>
                    <a:pt x="306723" y="79340"/>
                    <a:pt x="260196" y="20694"/>
                    <a:pt x="194366" y="2842"/>
                  </a:cubicBezTo>
                  <a:cubicBezTo>
                    <a:pt x="181883" y="227"/>
                    <a:pt x="169094" y="-589"/>
                    <a:pt x="156381" y="417"/>
                  </a:cubicBezTo>
                  <a:cubicBezTo>
                    <a:pt x="77842" y="12156"/>
                    <a:pt x="16364" y="74127"/>
                    <a:pt x="5251" y="152760"/>
                  </a:cubicBezTo>
                  <a:cubicBezTo>
                    <a:pt x="-3784" y="193076"/>
                    <a:pt x="-1118" y="235133"/>
                    <a:pt x="12929" y="273987"/>
                  </a:cubicBezTo>
                  <a:lnTo>
                    <a:pt x="365296" y="435623"/>
                  </a:lnTo>
                  <a:cubicBezTo>
                    <a:pt x="420297" y="428657"/>
                    <a:pt x="469034" y="396762"/>
                    <a:pt x="497434" y="349148"/>
                  </a:cubicBezTo>
                  <a:cubicBezTo>
                    <a:pt x="549562" y="271158"/>
                    <a:pt x="538651" y="175389"/>
                    <a:pt x="474401" y="132151"/>
                  </a:cubicBezTo>
                  <a:close/>
                </a:path>
              </a:pathLst>
            </a:custGeom>
            <a:solidFill>
              <a:srgbClr val="FF55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p69"/>
            <p:cNvSpPr/>
            <p:nvPr/>
          </p:nvSpPr>
          <p:spPr>
            <a:xfrm rot="-4665600">
              <a:off x="3534606" y="2576992"/>
              <a:ext cx="197196" cy="130117"/>
            </a:xfrm>
            <a:custGeom>
              <a:rect b="b" l="l" r="r" t="t"/>
              <a:pathLst>
                <a:path extrusionOk="0" h="130117" w="197196">
                  <a:moveTo>
                    <a:pt x="197196" y="65059"/>
                  </a:moveTo>
                  <a:cubicBezTo>
                    <a:pt x="197196" y="100990"/>
                    <a:pt x="153052" y="130117"/>
                    <a:pt x="98598" y="130117"/>
                  </a:cubicBezTo>
                  <a:cubicBezTo>
                    <a:pt x="44144" y="130117"/>
                    <a:pt x="0" y="100990"/>
                    <a:pt x="0" y="65059"/>
                  </a:cubicBezTo>
                  <a:cubicBezTo>
                    <a:pt x="0" y="29128"/>
                    <a:pt x="44144" y="0"/>
                    <a:pt x="98598" y="0"/>
                  </a:cubicBezTo>
                  <a:cubicBezTo>
                    <a:pt x="153052" y="0"/>
                    <a:pt x="197196" y="29128"/>
                    <a:pt x="197196" y="65059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1" name="Google Shape;1221;p69"/>
            <p:cNvSpPr/>
            <p:nvPr/>
          </p:nvSpPr>
          <p:spPr>
            <a:xfrm rot="-3430201">
              <a:off x="3775361" y="2680049"/>
              <a:ext cx="164869" cy="105063"/>
            </a:xfrm>
            <a:custGeom>
              <a:rect b="b" l="l" r="r" t="t"/>
              <a:pathLst>
                <a:path extrusionOk="0" h="105063" w="164869">
                  <a:moveTo>
                    <a:pt x="164869" y="52532"/>
                  </a:moveTo>
                  <a:cubicBezTo>
                    <a:pt x="164869" y="81544"/>
                    <a:pt x="127962" y="105064"/>
                    <a:pt x="82434" y="105064"/>
                  </a:cubicBezTo>
                  <a:cubicBezTo>
                    <a:pt x="36907" y="105064"/>
                    <a:pt x="0" y="81544"/>
                    <a:pt x="0" y="52532"/>
                  </a:cubicBezTo>
                  <a:cubicBezTo>
                    <a:pt x="0" y="23519"/>
                    <a:pt x="36907" y="0"/>
                    <a:pt x="82434" y="0"/>
                  </a:cubicBezTo>
                  <a:cubicBezTo>
                    <a:pt x="127962" y="0"/>
                    <a:pt x="164869" y="23519"/>
                    <a:pt x="164869" y="52532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2" name="Google Shape;1222;p69"/>
            <p:cNvSpPr/>
            <p:nvPr/>
          </p:nvSpPr>
          <p:spPr>
            <a:xfrm rot="-264000">
              <a:off x="2409654" y="3340281"/>
              <a:ext cx="139007" cy="88900"/>
            </a:xfrm>
            <a:custGeom>
              <a:rect b="b" l="l" r="r" t="t"/>
              <a:pathLst>
                <a:path extrusionOk="0" h="88900" w="139007">
                  <a:moveTo>
                    <a:pt x="139007" y="44450"/>
                  </a:moveTo>
                  <a:cubicBezTo>
                    <a:pt x="139007" y="68999"/>
                    <a:pt x="107890" y="88900"/>
                    <a:pt x="69504" y="88900"/>
                  </a:cubicBezTo>
                  <a:cubicBezTo>
                    <a:pt x="31118" y="88900"/>
                    <a:pt x="0" y="68999"/>
                    <a:pt x="0" y="44450"/>
                  </a:cubicBezTo>
                  <a:cubicBezTo>
                    <a:pt x="0" y="19901"/>
                    <a:pt x="31118" y="0"/>
                    <a:pt x="69504" y="0"/>
                  </a:cubicBezTo>
                  <a:cubicBezTo>
                    <a:pt x="107889" y="0"/>
                    <a:pt x="139007" y="19901"/>
                    <a:pt x="139007" y="44450"/>
                  </a:cubicBezTo>
                  <a:close/>
                </a:path>
              </a:pathLst>
            </a:custGeom>
            <a:solidFill>
              <a:srgbClr val="E2446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69"/>
            <p:cNvSpPr/>
            <p:nvPr/>
          </p:nvSpPr>
          <p:spPr>
            <a:xfrm>
              <a:off x="2520199" y="3246176"/>
              <a:ext cx="58189" cy="58189"/>
            </a:xfrm>
            <a:custGeom>
              <a:rect b="b" l="l" r="r" t="t"/>
              <a:pathLst>
                <a:path extrusionOk="0" h="58189" w="58189">
                  <a:moveTo>
                    <a:pt x="58189" y="29094"/>
                  </a:moveTo>
                  <a:cubicBezTo>
                    <a:pt x="58189" y="45163"/>
                    <a:pt x="45163" y="58189"/>
                    <a:pt x="29094" y="58189"/>
                  </a:cubicBezTo>
                  <a:cubicBezTo>
                    <a:pt x="13026" y="58189"/>
                    <a:pt x="0" y="45163"/>
                    <a:pt x="0" y="29094"/>
                  </a:cubicBezTo>
                  <a:cubicBezTo>
                    <a:pt x="0" y="13026"/>
                    <a:pt x="13026" y="0"/>
                    <a:pt x="29094" y="0"/>
                  </a:cubicBezTo>
                  <a:cubicBezTo>
                    <a:pt x="45163" y="0"/>
                    <a:pt x="58189" y="13026"/>
                    <a:pt x="58189" y="29094"/>
                  </a:cubicBezTo>
                  <a:close/>
                </a:path>
              </a:pathLst>
            </a:custGeom>
            <a:solidFill>
              <a:srgbClr val="E2446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4" name="Google Shape;1224;p69"/>
            <p:cNvSpPr/>
            <p:nvPr/>
          </p:nvSpPr>
          <p:spPr>
            <a:xfrm rot="-264000">
              <a:off x="2359969" y="3268625"/>
              <a:ext cx="90516" cy="58997"/>
            </a:xfrm>
            <a:custGeom>
              <a:rect b="b" l="l" r="r" t="t"/>
              <a:pathLst>
                <a:path extrusionOk="0" h="58997" w="90516">
                  <a:moveTo>
                    <a:pt x="90516" y="29499"/>
                  </a:moveTo>
                  <a:cubicBezTo>
                    <a:pt x="90516" y="45790"/>
                    <a:pt x="70254" y="58997"/>
                    <a:pt x="45258" y="58997"/>
                  </a:cubicBezTo>
                  <a:cubicBezTo>
                    <a:pt x="20263" y="58997"/>
                    <a:pt x="0" y="45790"/>
                    <a:pt x="0" y="29499"/>
                  </a:cubicBezTo>
                  <a:cubicBezTo>
                    <a:pt x="0" y="13207"/>
                    <a:pt x="20263" y="0"/>
                    <a:pt x="45258" y="0"/>
                  </a:cubicBezTo>
                  <a:cubicBezTo>
                    <a:pt x="70254" y="0"/>
                    <a:pt x="90516" y="13207"/>
                    <a:pt x="90516" y="29499"/>
                  </a:cubicBezTo>
                  <a:close/>
                </a:path>
              </a:pathLst>
            </a:custGeom>
            <a:solidFill>
              <a:srgbClr val="E2446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5" name="Google Shape;1225;p69"/>
            <p:cNvSpPr/>
            <p:nvPr/>
          </p:nvSpPr>
          <p:spPr>
            <a:xfrm>
              <a:off x="3811172" y="3240122"/>
              <a:ext cx="404112" cy="404113"/>
            </a:xfrm>
            <a:custGeom>
              <a:rect b="b" l="l" r="r" t="t"/>
              <a:pathLst>
                <a:path extrusionOk="0" h="404113" w="404112">
                  <a:moveTo>
                    <a:pt x="220328" y="403276"/>
                  </a:moveTo>
                  <a:cubicBezTo>
                    <a:pt x="331457" y="393181"/>
                    <a:pt x="413362" y="294915"/>
                    <a:pt x="403272" y="183786"/>
                  </a:cubicBezTo>
                  <a:cubicBezTo>
                    <a:pt x="393178" y="72656"/>
                    <a:pt x="294907" y="-9253"/>
                    <a:pt x="183778" y="841"/>
                  </a:cubicBezTo>
                  <a:cubicBezTo>
                    <a:pt x="74265" y="10786"/>
                    <a:pt x="-7184" y="106487"/>
                    <a:pt x="502" y="216182"/>
                  </a:cubicBezTo>
                  <a:cubicBezTo>
                    <a:pt x="8301" y="327496"/>
                    <a:pt x="104863" y="411410"/>
                    <a:pt x="216178" y="403611"/>
                  </a:cubicBezTo>
                  <a:cubicBezTo>
                    <a:pt x="217559" y="403514"/>
                    <a:pt x="218946" y="403401"/>
                    <a:pt x="220328" y="403276"/>
                  </a:cubicBezTo>
                  <a:close/>
                </a:path>
              </a:pathLst>
            </a:custGeom>
            <a:solidFill>
              <a:srgbClr val="FF55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69"/>
            <p:cNvSpPr/>
            <p:nvPr/>
          </p:nvSpPr>
          <p:spPr>
            <a:xfrm>
              <a:off x="3950023" y="3345430"/>
              <a:ext cx="175385" cy="175356"/>
            </a:xfrm>
            <a:custGeom>
              <a:rect b="b" l="l" r="r" t="t"/>
              <a:pathLst>
                <a:path extrusionOk="0" h="175356" w="175385">
                  <a:moveTo>
                    <a:pt x="94407" y="175124"/>
                  </a:moveTo>
                  <a:cubicBezTo>
                    <a:pt x="142692" y="171414"/>
                    <a:pt x="178830" y="129263"/>
                    <a:pt x="175124" y="80978"/>
                  </a:cubicBezTo>
                  <a:cubicBezTo>
                    <a:pt x="171415" y="32694"/>
                    <a:pt x="129264" y="-3444"/>
                    <a:pt x="80979" y="261"/>
                  </a:cubicBezTo>
                  <a:cubicBezTo>
                    <a:pt x="32731" y="3967"/>
                    <a:pt x="-3395" y="46057"/>
                    <a:pt x="254" y="94305"/>
                  </a:cubicBezTo>
                  <a:cubicBezTo>
                    <a:pt x="4121" y="142530"/>
                    <a:pt x="46155" y="178607"/>
                    <a:pt x="94407" y="175124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7" name="Google Shape;1227;p69"/>
            <p:cNvSpPr/>
            <p:nvPr/>
          </p:nvSpPr>
          <p:spPr>
            <a:xfrm>
              <a:off x="2029681" y="2306372"/>
              <a:ext cx="247371" cy="186579"/>
            </a:xfrm>
            <a:custGeom>
              <a:rect b="b" l="l" r="r" t="t"/>
              <a:pathLst>
                <a:path extrusionOk="0" h="186579" w="247371">
                  <a:moveTo>
                    <a:pt x="69050" y="163949"/>
                  </a:moveTo>
                  <a:cubicBezTo>
                    <a:pt x="91146" y="102975"/>
                    <a:pt x="150123" y="63281"/>
                    <a:pt x="214927" y="65755"/>
                  </a:cubicBezTo>
                  <a:cubicBezTo>
                    <a:pt x="229656" y="65577"/>
                    <a:pt x="242494" y="55697"/>
                    <a:pt x="246446" y="41509"/>
                  </a:cubicBezTo>
                  <a:lnTo>
                    <a:pt x="246446" y="41509"/>
                  </a:lnTo>
                  <a:cubicBezTo>
                    <a:pt x="250697" y="23939"/>
                    <a:pt x="239900" y="6248"/>
                    <a:pt x="222330" y="2001"/>
                  </a:cubicBezTo>
                  <a:cubicBezTo>
                    <a:pt x="220168" y="1476"/>
                    <a:pt x="217958" y="1177"/>
                    <a:pt x="215735" y="1100"/>
                  </a:cubicBezTo>
                  <a:cubicBezTo>
                    <a:pt x="119610" y="-8930"/>
                    <a:pt x="29845" y="50520"/>
                    <a:pt x="1567" y="142936"/>
                  </a:cubicBezTo>
                  <a:cubicBezTo>
                    <a:pt x="-4013" y="160599"/>
                    <a:pt x="5782" y="179442"/>
                    <a:pt x="23445" y="185022"/>
                  </a:cubicBezTo>
                  <a:cubicBezTo>
                    <a:pt x="26823" y="186089"/>
                    <a:pt x="30351" y="186614"/>
                    <a:pt x="33894" y="186578"/>
                  </a:cubicBezTo>
                  <a:lnTo>
                    <a:pt x="38744" y="186578"/>
                  </a:lnTo>
                  <a:cubicBezTo>
                    <a:pt x="52543" y="185992"/>
                    <a:pt x="64569" y="177013"/>
                    <a:pt x="69050" y="163949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8" name="Google Shape;1228;p69"/>
            <p:cNvSpPr/>
            <p:nvPr/>
          </p:nvSpPr>
          <p:spPr>
            <a:xfrm>
              <a:off x="2734462" y="2036331"/>
              <a:ext cx="279223" cy="129752"/>
            </a:xfrm>
            <a:custGeom>
              <a:rect b="b" l="l" r="r" t="t"/>
              <a:pathLst>
                <a:path extrusionOk="0" h="129752" w="279223">
                  <a:moveTo>
                    <a:pt x="61730" y="120819"/>
                  </a:moveTo>
                  <a:cubicBezTo>
                    <a:pt x="105009" y="72334"/>
                    <a:pt x="174924" y="57891"/>
                    <a:pt x="233873" y="85259"/>
                  </a:cubicBezTo>
                  <a:cubicBezTo>
                    <a:pt x="247677" y="90459"/>
                    <a:pt x="263259" y="86031"/>
                    <a:pt x="272262" y="74348"/>
                  </a:cubicBezTo>
                  <a:lnTo>
                    <a:pt x="272262" y="74348"/>
                  </a:lnTo>
                  <a:cubicBezTo>
                    <a:pt x="283483" y="59892"/>
                    <a:pt x="280861" y="39077"/>
                    <a:pt x="266403" y="27855"/>
                  </a:cubicBezTo>
                  <a:cubicBezTo>
                    <a:pt x="264346" y="26258"/>
                    <a:pt x="262107" y="24910"/>
                    <a:pt x="259735" y="23837"/>
                  </a:cubicBezTo>
                  <a:cubicBezTo>
                    <a:pt x="174532" y="-21667"/>
                    <a:pt x="69040" y="-501"/>
                    <a:pt x="7986" y="74348"/>
                  </a:cubicBezTo>
                  <a:cubicBezTo>
                    <a:pt x="-3931" y="88238"/>
                    <a:pt x="-2326" y="109157"/>
                    <a:pt x="11562" y="121072"/>
                  </a:cubicBezTo>
                  <a:cubicBezTo>
                    <a:pt x="14456" y="123556"/>
                    <a:pt x="17757" y="125521"/>
                    <a:pt x="21321" y="126880"/>
                  </a:cubicBezTo>
                  <a:lnTo>
                    <a:pt x="25362" y="126880"/>
                  </a:lnTo>
                  <a:cubicBezTo>
                    <a:pt x="37606" y="132302"/>
                    <a:pt x="51907" y="129919"/>
                    <a:pt x="61730" y="120819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9" name="Google Shape;1229;p69"/>
            <p:cNvSpPr/>
            <p:nvPr/>
          </p:nvSpPr>
          <p:spPr>
            <a:xfrm>
              <a:off x="2136716" y="2551947"/>
              <a:ext cx="551180" cy="551180"/>
            </a:xfrm>
            <a:custGeom>
              <a:rect b="b" l="l" r="r" t="t"/>
              <a:pathLst>
                <a:path extrusionOk="0" h="551180" w="551180">
                  <a:moveTo>
                    <a:pt x="551180" y="275590"/>
                  </a:moveTo>
                  <a:cubicBezTo>
                    <a:pt x="551180" y="427794"/>
                    <a:pt x="427794" y="551180"/>
                    <a:pt x="275590" y="551180"/>
                  </a:cubicBezTo>
                  <a:cubicBezTo>
                    <a:pt x="123386" y="551180"/>
                    <a:pt x="0" y="427794"/>
                    <a:pt x="0" y="275590"/>
                  </a:cubicBezTo>
                  <a:cubicBezTo>
                    <a:pt x="0" y="123386"/>
                    <a:pt x="123386" y="0"/>
                    <a:pt x="275590" y="0"/>
                  </a:cubicBezTo>
                  <a:cubicBezTo>
                    <a:pt x="427794" y="0"/>
                    <a:pt x="551180" y="123386"/>
                    <a:pt x="551180" y="2755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0" name="Google Shape;1230;p69"/>
            <p:cNvSpPr/>
            <p:nvPr/>
          </p:nvSpPr>
          <p:spPr>
            <a:xfrm>
              <a:off x="2693958" y="2362832"/>
              <a:ext cx="551180" cy="551180"/>
            </a:xfrm>
            <a:custGeom>
              <a:rect b="b" l="l" r="r" t="t"/>
              <a:pathLst>
                <a:path extrusionOk="0" h="551180" w="551180">
                  <a:moveTo>
                    <a:pt x="551180" y="275590"/>
                  </a:moveTo>
                  <a:cubicBezTo>
                    <a:pt x="551180" y="427794"/>
                    <a:pt x="427794" y="551180"/>
                    <a:pt x="275590" y="551180"/>
                  </a:cubicBezTo>
                  <a:cubicBezTo>
                    <a:pt x="123386" y="551180"/>
                    <a:pt x="0" y="427794"/>
                    <a:pt x="0" y="275590"/>
                  </a:cubicBezTo>
                  <a:cubicBezTo>
                    <a:pt x="0" y="123386"/>
                    <a:pt x="123386" y="0"/>
                    <a:pt x="275590" y="0"/>
                  </a:cubicBezTo>
                  <a:cubicBezTo>
                    <a:pt x="427794" y="0"/>
                    <a:pt x="551180" y="123386"/>
                    <a:pt x="551180" y="2755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1" name="Google Shape;1231;p69"/>
            <p:cNvSpPr/>
            <p:nvPr/>
          </p:nvSpPr>
          <p:spPr>
            <a:xfrm>
              <a:off x="1989223" y="2204833"/>
              <a:ext cx="1336810" cy="975562"/>
            </a:xfrm>
            <a:custGeom>
              <a:rect b="b" l="l" r="r" t="t"/>
              <a:pathLst>
                <a:path extrusionOk="0" h="975562" w="1336810">
                  <a:moveTo>
                    <a:pt x="1232882" y="188306"/>
                  </a:moveTo>
                  <a:cubicBezTo>
                    <a:pt x="1221600" y="177299"/>
                    <a:pt x="1209732" y="166910"/>
                    <a:pt x="1197322" y="157191"/>
                  </a:cubicBezTo>
                  <a:lnTo>
                    <a:pt x="1182371" y="71928"/>
                  </a:lnTo>
                  <a:lnTo>
                    <a:pt x="1113675" y="109105"/>
                  </a:lnTo>
                  <a:lnTo>
                    <a:pt x="1109634" y="109105"/>
                  </a:lnTo>
                  <a:lnTo>
                    <a:pt x="1078115" y="0"/>
                  </a:lnTo>
                  <a:lnTo>
                    <a:pt x="991235" y="84455"/>
                  </a:lnTo>
                  <a:cubicBezTo>
                    <a:pt x="872433" y="81307"/>
                    <a:pt x="759865" y="137520"/>
                    <a:pt x="690996" y="234373"/>
                  </a:cubicBezTo>
                  <a:cubicBezTo>
                    <a:pt x="669029" y="265932"/>
                    <a:pt x="652377" y="300878"/>
                    <a:pt x="641697" y="337820"/>
                  </a:cubicBezTo>
                  <a:cubicBezTo>
                    <a:pt x="485313" y="219757"/>
                    <a:pt x="262829" y="250823"/>
                    <a:pt x="144766" y="407211"/>
                  </a:cubicBezTo>
                  <a:cubicBezTo>
                    <a:pt x="134570" y="420715"/>
                    <a:pt x="125353" y="434931"/>
                    <a:pt x="117186" y="449753"/>
                  </a:cubicBezTo>
                  <a:lnTo>
                    <a:pt x="0" y="481677"/>
                  </a:lnTo>
                  <a:lnTo>
                    <a:pt x="77585" y="562495"/>
                  </a:lnTo>
                  <a:cubicBezTo>
                    <a:pt x="77396" y="563836"/>
                    <a:pt x="77396" y="565194"/>
                    <a:pt x="77585" y="566536"/>
                  </a:cubicBezTo>
                  <a:lnTo>
                    <a:pt x="10506" y="606945"/>
                  </a:lnTo>
                  <a:lnTo>
                    <a:pt x="76373" y="663114"/>
                  </a:lnTo>
                  <a:cubicBezTo>
                    <a:pt x="99778" y="857655"/>
                    <a:pt x="276459" y="996392"/>
                    <a:pt x="471001" y="972987"/>
                  </a:cubicBezTo>
                  <a:cubicBezTo>
                    <a:pt x="611782" y="956051"/>
                    <a:pt x="728956" y="856924"/>
                    <a:pt x="768985" y="720899"/>
                  </a:cubicBezTo>
                  <a:lnTo>
                    <a:pt x="777471" y="727768"/>
                  </a:lnTo>
                  <a:cubicBezTo>
                    <a:pt x="938017" y="840493"/>
                    <a:pt x="1159547" y="801729"/>
                    <a:pt x="1272277" y="641184"/>
                  </a:cubicBezTo>
                  <a:cubicBezTo>
                    <a:pt x="1272345" y="641086"/>
                    <a:pt x="1272414" y="640986"/>
                    <a:pt x="1272483" y="640888"/>
                  </a:cubicBezTo>
                  <a:cubicBezTo>
                    <a:pt x="1308289" y="590515"/>
                    <a:pt x="1330046" y="531517"/>
                    <a:pt x="1335521" y="469958"/>
                  </a:cubicBezTo>
                  <a:cubicBezTo>
                    <a:pt x="1344427" y="365545"/>
                    <a:pt x="1306879" y="262510"/>
                    <a:pt x="1232882" y="188306"/>
                  </a:cubicBezTo>
                  <a:close/>
                  <a:moveTo>
                    <a:pt x="1204595" y="481677"/>
                  </a:moveTo>
                  <a:cubicBezTo>
                    <a:pt x="1180681" y="605252"/>
                    <a:pt x="1061115" y="686046"/>
                    <a:pt x="937540" y="662132"/>
                  </a:cubicBezTo>
                  <a:cubicBezTo>
                    <a:pt x="906154" y="656058"/>
                    <a:pt x="876401" y="643450"/>
                    <a:pt x="850208" y="625129"/>
                  </a:cubicBezTo>
                  <a:lnTo>
                    <a:pt x="840509" y="617855"/>
                  </a:lnTo>
                  <a:cubicBezTo>
                    <a:pt x="741770" y="539793"/>
                    <a:pt x="725004" y="396470"/>
                    <a:pt x="803066" y="297726"/>
                  </a:cubicBezTo>
                  <a:cubicBezTo>
                    <a:pt x="874687" y="207133"/>
                    <a:pt x="1002748" y="184431"/>
                    <a:pt x="1101148" y="244879"/>
                  </a:cubicBezTo>
                  <a:lnTo>
                    <a:pt x="1111655" y="252153"/>
                  </a:lnTo>
                  <a:cubicBezTo>
                    <a:pt x="1185207" y="303622"/>
                    <a:pt x="1221612" y="393532"/>
                    <a:pt x="1204595" y="481677"/>
                  </a:cubicBezTo>
                  <a:close/>
                  <a:moveTo>
                    <a:pt x="445308" y="849400"/>
                  </a:moveTo>
                  <a:cubicBezTo>
                    <a:pt x="319826" y="859288"/>
                    <a:pt x="210091" y="765579"/>
                    <a:pt x="200203" y="640096"/>
                  </a:cubicBezTo>
                  <a:cubicBezTo>
                    <a:pt x="190315" y="514618"/>
                    <a:pt x="284023" y="404879"/>
                    <a:pt x="409506" y="394995"/>
                  </a:cubicBezTo>
                  <a:cubicBezTo>
                    <a:pt x="534984" y="385107"/>
                    <a:pt x="644723" y="478816"/>
                    <a:pt x="654611" y="604294"/>
                  </a:cubicBezTo>
                  <a:cubicBezTo>
                    <a:pt x="654615" y="604371"/>
                    <a:pt x="654623" y="604444"/>
                    <a:pt x="654627" y="604520"/>
                  </a:cubicBezTo>
                  <a:cubicBezTo>
                    <a:pt x="655230" y="615289"/>
                    <a:pt x="655230" y="626079"/>
                    <a:pt x="654627" y="636848"/>
                  </a:cubicBezTo>
                  <a:cubicBezTo>
                    <a:pt x="647188" y="749787"/>
                    <a:pt x="558123" y="840231"/>
                    <a:pt x="445308" y="849400"/>
                  </a:cubicBezTo>
                  <a:close/>
                </a:path>
              </a:pathLst>
            </a:custGeom>
            <a:solidFill>
              <a:srgbClr val="4F357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2" name="Google Shape;1232;p69"/>
            <p:cNvSpPr/>
            <p:nvPr/>
          </p:nvSpPr>
          <p:spPr>
            <a:xfrm>
              <a:off x="2280119" y="2719439"/>
              <a:ext cx="320981" cy="260584"/>
            </a:xfrm>
            <a:custGeom>
              <a:rect b="b" l="l" r="r" t="t"/>
              <a:pathLst>
                <a:path extrusionOk="0" h="260584" w="320981">
                  <a:moveTo>
                    <a:pt x="60663" y="260441"/>
                  </a:moveTo>
                  <a:cubicBezTo>
                    <a:pt x="42030" y="261892"/>
                    <a:pt x="24294" y="252230"/>
                    <a:pt x="15404" y="235791"/>
                  </a:cubicBezTo>
                  <a:cubicBezTo>
                    <a:pt x="-3935" y="197948"/>
                    <a:pt x="-5123" y="153385"/>
                    <a:pt x="12172" y="114564"/>
                  </a:cubicBezTo>
                  <a:cubicBezTo>
                    <a:pt x="27794" y="75153"/>
                    <a:pt x="57446" y="42910"/>
                    <a:pt x="95414" y="24048"/>
                  </a:cubicBezTo>
                  <a:cubicBezTo>
                    <a:pt x="132255" y="3451"/>
                    <a:pt x="174931" y="-4231"/>
                    <a:pt x="216642" y="2227"/>
                  </a:cubicBezTo>
                  <a:cubicBezTo>
                    <a:pt x="258647" y="6716"/>
                    <a:pt x="295638" y="31883"/>
                    <a:pt x="315240" y="69306"/>
                  </a:cubicBezTo>
                  <a:cubicBezTo>
                    <a:pt x="327589" y="91806"/>
                    <a:pt x="319362" y="120056"/>
                    <a:pt x="296862" y="132405"/>
                  </a:cubicBezTo>
                  <a:cubicBezTo>
                    <a:pt x="296393" y="132659"/>
                    <a:pt x="295916" y="132910"/>
                    <a:pt x="295440" y="133152"/>
                  </a:cubicBezTo>
                  <a:cubicBezTo>
                    <a:pt x="272637" y="145408"/>
                    <a:pt x="244213" y="136854"/>
                    <a:pt x="231961" y="114051"/>
                  </a:cubicBezTo>
                  <a:cubicBezTo>
                    <a:pt x="231836" y="113816"/>
                    <a:pt x="231714" y="113586"/>
                    <a:pt x="231593" y="113352"/>
                  </a:cubicBezTo>
                  <a:cubicBezTo>
                    <a:pt x="225350" y="101104"/>
                    <a:pt x="212605" y="93551"/>
                    <a:pt x="198862" y="93955"/>
                  </a:cubicBezTo>
                  <a:cubicBezTo>
                    <a:pt x="177744" y="89979"/>
                    <a:pt x="155899" y="93858"/>
                    <a:pt x="137440" y="104866"/>
                  </a:cubicBezTo>
                  <a:cubicBezTo>
                    <a:pt x="117971" y="114806"/>
                    <a:pt x="102757" y="131455"/>
                    <a:pt x="94606" y="151740"/>
                  </a:cubicBezTo>
                  <a:cubicBezTo>
                    <a:pt x="89729" y="163794"/>
                    <a:pt x="89729" y="177267"/>
                    <a:pt x="94606" y="189321"/>
                  </a:cubicBezTo>
                  <a:cubicBezTo>
                    <a:pt x="107048" y="211768"/>
                    <a:pt x="99120" y="240050"/>
                    <a:pt x="76826" y="252763"/>
                  </a:cubicBezTo>
                  <a:cubicBezTo>
                    <a:pt x="73189" y="259229"/>
                    <a:pt x="67128" y="259633"/>
                    <a:pt x="60663" y="260441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3" name="Google Shape;1233;p69"/>
            <p:cNvSpPr/>
            <p:nvPr/>
          </p:nvSpPr>
          <p:spPr>
            <a:xfrm>
              <a:off x="2821065" y="2504653"/>
              <a:ext cx="321113" cy="260808"/>
            </a:xfrm>
            <a:custGeom>
              <a:rect b="b" l="l" r="r" t="t"/>
              <a:pathLst>
                <a:path extrusionOk="0" h="260808" w="321113">
                  <a:moveTo>
                    <a:pt x="61200" y="260654"/>
                  </a:moveTo>
                  <a:cubicBezTo>
                    <a:pt x="42450" y="262166"/>
                    <a:pt x="24565" y="252508"/>
                    <a:pt x="15537" y="236005"/>
                  </a:cubicBezTo>
                  <a:cubicBezTo>
                    <a:pt x="-3980" y="198206"/>
                    <a:pt x="-5168" y="153562"/>
                    <a:pt x="12305" y="114777"/>
                  </a:cubicBezTo>
                  <a:cubicBezTo>
                    <a:pt x="27809" y="75059"/>
                    <a:pt x="57660" y="42611"/>
                    <a:pt x="95951" y="23857"/>
                  </a:cubicBezTo>
                  <a:cubicBezTo>
                    <a:pt x="132918" y="3604"/>
                    <a:pt x="175472" y="-4054"/>
                    <a:pt x="217179" y="2036"/>
                  </a:cubicBezTo>
                  <a:cubicBezTo>
                    <a:pt x="259164" y="6885"/>
                    <a:pt x="296057" y="32137"/>
                    <a:pt x="315777" y="69519"/>
                  </a:cubicBezTo>
                  <a:cubicBezTo>
                    <a:pt x="327827" y="92730"/>
                    <a:pt x="318783" y="121315"/>
                    <a:pt x="295572" y="133365"/>
                  </a:cubicBezTo>
                  <a:cubicBezTo>
                    <a:pt x="272361" y="145415"/>
                    <a:pt x="243776" y="136372"/>
                    <a:pt x="231726" y="113161"/>
                  </a:cubicBezTo>
                  <a:cubicBezTo>
                    <a:pt x="225475" y="101115"/>
                    <a:pt x="212972" y="93611"/>
                    <a:pt x="199399" y="93765"/>
                  </a:cubicBezTo>
                  <a:cubicBezTo>
                    <a:pt x="178148" y="89760"/>
                    <a:pt x="156169" y="93639"/>
                    <a:pt x="137573" y="104675"/>
                  </a:cubicBezTo>
                  <a:cubicBezTo>
                    <a:pt x="118164" y="114886"/>
                    <a:pt x="102991" y="131632"/>
                    <a:pt x="94739" y="151954"/>
                  </a:cubicBezTo>
                  <a:cubicBezTo>
                    <a:pt x="90052" y="163903"/>
                    <a:pt x="90052" y="177181"/>
                    <a:pt x="94739" y="189130"/>
                  </a:cubicBezTo>
                  <a:cubicBezTo>
                    <a:pt x="107597" y="211856"/>
                    <a:pt x="99600" y="240704"/>
                    <a:pt x="76874" y="253562"/>
                  </a:cubicBezTo>
                  <a:cubicBezTo>
                    <a:pt x="75973" y="254072"/>
                    <a:pt x="75060" y="254548"/>
                    <a:pt x="74130" y="254997"/>
                  </a:cubicBezTo>
                  <a:cubicBezTo>
                    <a:pt x="71302" y="259846"/>
                    <a:pt x="65240" y="260250"/>
                    <a:pt x="61200" y="260654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4" name="Google Shape;1234;p69"/>
            <p:cNvSpPr/>
            <p:nvPr/>
          </p:nvSpPr>
          <p:spPr>
            <a:xfrm>
              <a:off x="4097366" y="3537121"/>
              <a:ext cx="1216764" cy="286346"/>
            </a:xfrm>
            <a:custGeom>
              <a:rect b="b" l="l" r="r" t="t"/>
              <a:pathLst>
                <a:path extrusionOk="0" h="286346" w="1216764">
                  <a:moveTo>
                    <a:pt x="1158529" y="134966"/>
                  </a:moveTo>
                  <a:cubicBezTo>
                    <a:pt x="1037302" y="123248"/>
                    <a:pt x="644929" y="90516"/>
                    <a:pt x="542290" y="31115"/>
                  </a:cubicBezTo>
                  <a:lnTo>
                    <a:pt x="0" y="0"/>
                  </a:lnTo>
                  <a:cubicBezTo>
                    <a:pt x="0" y="112741"/>
                    <a:pt x="121227" y="271549"/>
                    <a:pt x="315999" y="285288"/>
                  </a:cubicBezTo>
                  <a:cubicBezTo>
                    <a:pt x="392486" y="291531"/>
                    <a:pt x="468657" y="270014"/>
                    <a:pt x="530571" y="224675"/>
                  </a:cubicBezTo>
                  <a:cubicBezTo>
                    <a:pt x="595630" y="186286"/>
                    <a:pt x="675640" y="191135"/>
                    <a:pt x="800504" y="215785"/>
                  </a:cubicBezTo>
                  <a:cubicBezTo>
                    <a:pt x="886172" y="232756"/>
                    <a:pt x="990427" y="261851"/>
                    <a:pt x="1088217" y="273166"/>
                  </a:cubicBezTo>
                  <a:cubicBezTo>
                    <a:pt x="1150447" y="280439"/>
                    <a:pt x="1203787" y="208915"/>
                    <a:pt x="1214698" y="179012"/>
                  </a:cubicBezTo>
                  <a:cubicBezTo>
                    <a:pt x="1218052" y="170813"/>
                    <a:pt x="1217284" y="161515"/>
                    <a:pt x="1212677" y="153959"/>
                  </a:cubicBezTo>
                  <a:cubicBezTo>
                    <a:pt x="1207020" y="145473"/>
                    <a:pt x="1191665" y="138199"/>
                    <a:pt x="1158529" y="134966"/>
                  </a:cubicBezTo>
                  <a:close/>
                </a:path>
              </a:pathLst>
            </a:custGeom>
            <a:solidFill>
              <a:srgbClr val="D5D5E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5" name="Google Shape;1235;p69"/>
            <p:cNvSpPr/>
            <p:nvPr/>
          </p:nvSpPr>
          <p:spPr>
            <a:xfrm>
              <a:off x="4096879" y="3501391"/>
              <a:ext cx="581550" cy="172076"/>
            </a:xfrm>
            <a:custGeom>
              <a:rect b="b" l="l" r="r" t="t"/>
              <a:pathLst>
                <a:path extrusionOk="0" h="172076" w="581550">
                  <a:moveTo>
                    <a:pt x="541565" y="138773"/>
                  </a:moveTo>
                  <a:cubicBezTo>
                    <a:pt x="532994" y="143036"/>
                    <a:pt x="524072" y="146552"/>
                    <a:pt x="514895" y="149280"/>
                  </a:cubicBezTo>
                  <a:cubicBezTo>
                    <a:pt x="443908" y="172571"/>
                    <a:pt x="368295" y="178120"/>
                    <a:pt x="294665" y="165443"/>
                  </a:cubicBezTo>
                  <a:cubicBezTo>
                    <a:pt x="202266" y="155115"/>
                    <a:pt x="113063" y="125519"/>
                    <a:pt x="32815" y="78564"/>
                  </a:cubicBezTo>
                  <a:cubicBezTo>
                    <a:pt x="10994" y="63612"/>
                    <a:pt x="-1129" y="49469"/>
                    <a:pt x="83" y="38154"/>
                  </a:cubicBezTo>
                  <a:cubicBezTo>
                    <a:pt x="4124" y="2594"/>
                    <a:pt x="143131" y="-10741"/>
                    <a:pt x="310021" y="9464"/>
                  </a:cubicBezTo>
                  <a:cubicBezTo>
                    <a:pt x="431248" y="24011"/>
                    <a:pt x="507622" y="38559"/>
                    <a:pt x="571064" y="82605"/>
                  </a:cubicBezTo>
                  <a:cubicBezTo>
                    <a:pt x="596117" y="100385"/>
                    <a:pt x="572276" y="123418"/>
                    <a:pt x="541565" y="138773"/>
                  </a:cubicBezTo>
                  <a:close/>
                </a:path>
              </a:pathLst>
            </a:custGeom>
            <a:solidFill>
              <a:srgbClr val="BABAE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6" name="Google Shape;1236;p69"/>
            <p:cNvSpPr/>
            <p:nvPr/>
          </p:nvSpPr>
          <p:spPr>
            <a:xfrm>
              <a:off x="4127673" y="3542787"/>
              <a:ext cx="511579" cy="129468"/>
            </a:xfrm>
            <a:custGeom>
              <a:rect b="b" l="l" r="r" t="t"/>
              <a:pathLst>
                <a:path extrusionOk="0" h="129468" w="511579">
                  <a:moveTo>
                    <a:pt x="511579" y="96165"/>
                  </a:moveTo>
                  <a:lnTo>
                    <a:pt x="511579" y="96165"/>
                  </a:lnTo>
                  <a:cubicBezTo>
                    <a:pt x="503008" y="100428"/>
                    <a:pt x="494086" y="103944"/>
                    <a:pt x="484909" y="106671"/>
                  </a:cubicBezTo>
                  <a:cubicBezTo>
                    <a:pt x="413923" y="129963"/>
                    <a:pt x="338309" y="135511"/>
                    <a:pt x="264680" y="122835"/>
                  </a:cubicBezTo>
                  <a:cubicBezTo>
                    <a:pt x="172280" y="112506"/>
                    <a:pt x="83077" y="82907"/>
                    <a:pt x="2829" y="35956"/>
                  </a:cubicBezTo>
                  <a:lnTo>
                    <a:pt x="0" y="30298"/>
                  </a:lnTo>
                  <a:cubicBezTo>
                    <a:pt x="0" y="30298"/>
                    <a:pt x="283672" y="-70724"/>
                    <a:pt x="511579" y="96165"/>
                  </a:cubicBezTo>
                  <a:close/>
                </a:path>
              </a:pathLst>
            </a:custGeom>
            <a:solidFill>
              <a:srgbClr val="E52E4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7" name="Google Shape;1237;p69"/>
            <p:cNvSpPr/>
            <p:nvPr/>
          </p:nvSpPr>
          <p:spPr>
            <a:xfrm>
              <a:off x="4850605" y="3560616"/>
              <a:ext cx="201627" cy="170873"/>
            </a:xfrm>
            <a:custGeom>
              <a:rect b="b" l="l" r="r" t="t"/>
              <a:pathLst>
                <a:path extrusionOk="0" h="170873" w="201627">
                  <a:moveTo>
                    <a:pt x="52114" y="170873"/>
                  </a:moveTo>
                  <a:cubicBezTo>
                    <a:pt x="52114" y="170873"/>
                    <a:pt x="120809" y="79549"/>
                    <a:pt x="201628" y="90055"/>
                  </a:cubicBezTo>
                  <a:cubicBezTo>
                    <a:pt x="201628" y="90055"/>
                    <a:pt x="136569" y="-51781"/>
                    <a:pt x="39991" y="20552"/>
                  </a:cubicBezTo>
                  <a:cubicBezTo>
                    <a:pt x="-56587" y="92884"/>
                    <a:pt x="52114" y="170873"/>
                    <a:pt x="52114" y="170873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8" name="Google Shape;1238;p69"/>
            <p:cNvSpPr/>
            <p:nvPr/>
          </p:nvSpPr>
          <p:spPr>
            <a:xfrm>
              <a:off x="4697727" y="3518755"/>
              <a:ext cx="209436" cy="176366"/>
            </a:xfrm>
            <a:custGeom>
              <a:rect b="b" l="l" r="r" t="t"/>
              <a:pathLst>
                <a:path extrusionOk="0" h="176366" w="209436">
                  <a:moveTo>
                    <a:pt x="38911" y="176366"/>
                  </a:moveTo>
                  <a:cubicBezTo>
                    <a:pt x="38911" y="176366"/>
                    <a:pt x="129427" y="78576"/>
                    <a:pt x="209437" y="115753"/>
                  </a:cubicBezTo>
                  <a:cubicBezTo>
                    <a:pt x="209437" y="115753"/>
                    <a:pt x="181151" y="-36590"/>
                    <a:pt x="59923" y="8264"/>
                  </a:cubicBezTo>
                  <a:cubicBezTo>
                    <a:pt x="-61304" y="53118"/>
                    <a:pt x="38911" y="176366"/>
                    <a:pt x="38911" y="176366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9" name="Google Shape;1239;p69"/>
            <p:cNvSpPr/>
            <p:nvPr/>
          </p:nvSpPr>
          <p:spPr>
            <a:xfrm>
              <a:off x="4784824" y="3648650"/>
              <a:ext cx="168810" cy="167416"/>
            </a:xfrm>
            <a:custGeom>
              <a:rect b="b" l="l" r="r" t="t"/>
              <a:pathLst>
                <a:path extrusionOk="0" h="167416" w="168810">
                  <a:moveTo>
                    <a:pt x="168811" y="117186"/>
                  </a:moveTo>
                  <a:cubicBezTo>
                    <a:pt x="168811" y="117186"/>
                    <a:pt x="47584" y="211340"/>
                    <a:pt x="10003" y="141836"/>
                  </a:cubicBezTo>
                  <a:cubicBezTo>
                    <a:pt x="-27577" y="72332"/>
                    <a:pt x="52837" y="0"/>
                    <a:pt x="52837" y="0"/>
                  </a:cubicBezTo>
                  <a:cubicBezTo>
                    <a:pt x="68006" y="56848"/>
                    <a:pt x="112125" y="101423"/>
                    <a:pt x="168811" y="117186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0" name="Google Shape;1240;p69"/>
            <p:cNvSpPr/>
            <p:nvPr/>
          </p:nvSpPr>
          <p:spPr>
            <a:xfrm>
              <a:off x="4333283" y="2613369"/>
              <a:ext cx="449810" cy="780704"/>
            </a:xfrm>
            <a:custGeom>
              <a:rect b="b" l="l" r="r" t="t"/>
              <a:pathLst>
                <a:path extrusionOk="0" h="780704" w="449810">
                  <a:moveTo>
                    <a:pt x="23509" y="780704"/>
                  </a:moveTo>
                  <a:cubicBezTo>
                    <a:pt x="23509" y="780704"/>
                    <a:pt x="-82363" y="528147"/>
                    <a:pt x="155243" y="385907"/>
                  </a:cubicBezTo>
                  <a:cubicBezTo>
                    <a:pt x="291842" y="310285"/>
                    <a:pt x="356234" y="148883"/>
                    <a:pt x="309201" y="0"/>
                  </a:cubicBezTo>
                  <a:cubicBezTo>
                    <a:pt x="309201" y="0"/>
                    <a:pt x="583579" y="213764"/>
                    <a:pt x="365774" y="435610"/>
                  </a:cubicBezTo>
                  <a:cubicBezTo>
                    <a:pt x="229191" y="574618"/>
                    <a:pt x="148777" y="539058"/>
                    <a:pt x="23509" y="780704"/>
                  </a:cubicBezTo>
                  <a:close/>
                </a:path>
              </a:pathLst>
            </a:custGeom>
            <a:solidFill>
              <a:srgbClr val="E1E1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1" name="Google Shape;1241;p69"/>
            <p:cNvSpPr/>
            <p:nvPr/>
          </p:nvSpPr>
          <p:spPr>
            <a:xfrm>
              <a:off x="4554295" y="2904315"/>
              <a:ext cx="429192" cy="461472"/>
            </a:xfrm>
            <a:custGeom>
              <a:rect b="b" l="l" r="r" t="t"/>
              <a:pathLst>
                <a:path extrusionOk="0" h="461472" w="429192">
                  <a:moveTo>
                    <a:pt x="98" y="461472"/>
                  </a:moveTo>
                  <a:cubicBezTo>
                    <a:pt x="98" y="461472"/>
                    <a:pt x="-10408" y="263467"/>
                    <a:pt x="185980" y="225079"/>
                  </a:cubicBezTo>
                  <a:cubicBezTo>
                    <a:pt x="297513" y="207068"/>
                    <a:pt x="380869" y="112895"/>
                    <a:pt x="385197" y="0"/>
                  </a:cubicBezTo>
                  <a:cubicBezTo>
                    <a:pt x="385197" y="0"/>
                    <a:pt x="520163" y="212956"/>
                    <a:pt x="317310" y="310342"/>
                  </a:cubicBezTo>
                  <a:cubicBezTo>
                    <a:pt x="190425" y="372976"/>
                    <a:pt x="146379" y="328930"/>
                    <a:pt x="98" y="461472"/>
                  </a:cubicBezTo>
                  <a:close/>
                </a:path>
              </a:pathLst>
            </a:custGeom>
            <a:solidFill>
              <a:srgbClr val="E1E1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6" name="Shape 1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" name="Google Shape;1247;p70"/>
          <p:cNvSpPr/>
          <p:nvPr/>
        </p:nvSpPr>
        <p:spPr>
          <a:xfrm>
            <a:off x="279401" y="222251"/>
            <a:ext cx="11633199" cy="6413499"/>
          </a:xfrm>
          <a:prstGeom prst="roundRect">
            <a:avLst>
              <a:gd fmla="val 6347" name="adj"/>
            </a:avLst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8" name="Google Shape;1248;p70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249" name="Google Shape;1249;p70"/>
          <p:cNvGrpSpPr/>
          <p:nvPr/>
        </p:nvGrpSpPr>
        <p:grpSpPr>
          <a:xfrm>
            <a:off x="5736590" y="3429000"/>
            <a:ext cx="4651390" cy="3992650"/>
            <a:chOff x="5606823" y="1229801"/>
            <a:chExt cx="5710450" cy="4901725"/>
          </a:xfrm>
        </p:grpSpPr>
        <p:grpSp>
          <p:nvGrpSpPr>
            <p:cNvPr id="1250" name="Google Shape;1250;p70"/>
            <p:cNvGrpSpPr/>
            <p:nvPr/>
          </p:nvGrpSpPr>
          <p:grpSpPr>
            <a:xfrm>
              <a:off x="5606823" y="3052183"/>
              <a:ext cx="5710450" cy="3079343"/>
              <a:chOff x="5606823" y="3052183"/>
              <a:chExt cx="5710450" cy="3079343"/>
            </a:xfrm>
          </p:grpSpPr>
          <p:sp>
            <p:nvSpPr>
              <p:cNvPr id="1251" name="Google Shape;1251;p70"/>
              <p:cNvSpPr/>
              <p:nvPr/>
            </p:nvSpPr>
            <p:spPr>
              <a:xfrm>
                <a:off x="9861830" y="3396244"/>
                <a:ext cx="344061" cy="2219376"/>
              </a:xfrm>
              <a:custGeom>
                <a:rect b="b" l="l" r="r" t="t"/>
                <a:pathLst>
                  <a:path extrusionOk="0" h="2219376" w="344061">
                    <a:moveTo>
                      <a:pt x="0" y="0"/>
                    </a:moveTo>
                    <a:lnTo>
                      <a:pt x="0" y="2176442"/>
                    </a:lnTo>
                    <a:cubicBezTo>
                      <a:pt x="107552" y="2233688"/>
                      <a:pt x="236510" y="2233688"/>
                      <a:pt x="344062" y="2176442"/>
                    </a:cubicBezTo>
                    <a:lnTo>
                      <a:pt x="344062" y="0"/>
                    </a:lnTo>
                    <a:close/>
                  </a:path>
                </a:pathLst>
              </a:custGeom>
              <a:solidFill>
                <a:srgbClr val="B7976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2" name="Google Shape;1252;p70"/>
              <p:cNvSpPr/>
              <p:nvPr/>
            </p:nvSpPr>
            <p:spPr>
              <a:xfrm>
                <a:off x="6718578" y="3396244"/>
                <a:ext cx="343687" cy="2219426"/>
              </a:xfrm>
              <a:custGeom>
                <a:rect b="b" l="l" r="r" t="t"/>
                <a:pathLst>
                  <a:path extrusionOk="0" h="2219426" w="343687">
                    <a:moveTo>
                      <a:pt x="0" y="0"/>
                    </a:moveTo>
                    <a:lnTo>
                      <a:pt x="0" y="2176442"/>
                    </a:lnTo>
                    <a:cubicBezTo>
                      <a:pt x="107395" y="2233756"/>
                      <a:pt x="236293" y="2233756"/>
                      <a:pt x="343688" y="2176442"/>
                    </a:cubicBezTo>
                    <a:lnTo>
                      <a:pt x="343688" y="0"/>
                    </a:lnTo>
                    <a:close/>
                  </a:path>
                </a:pathLst>
              </a:custGeom>
              <a:solidFill>
                <a:srgbClr val="B7976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3" name="Google Shape;1253;p70"/>
              <p:cNvSpPr/>
              <p:nvPr/>
            </p:nvSpPr>
            <p:spPr>
              <a:xfrm>
                <a:off x="5606823" y="3052183"/>
                <a:ext cx="5710450" cy="3079343"/>
              </a:xfrm>
              <a:custGeom>
                <a:rect b="b" l="l" r="r" t="t"/>
                <a:pathLst>
                  <a:path extrusionOk="0" h="3079343" w="5710450">
                    <a:moveTo>
                      <a:pt x="0" y="0"/>
                    </a:moveTo>
                    <a:lnTo>
                      <a:pt x="0" y="189402"/>
                    </a:lnTo>
                    <a:cubicBezTo>
                      <a:pt x="0" y="274818"/>
                      <a:pt x="69243" y="344062"/>
                      <a:pt x="154660" y="344062"/>
                    </a:cubicBezTo>
                    <a:lnTo>
                      <a:pt x="426248" y="344062"/>
                    </a:lnTo>
                    <a:lnTo>
                      <a:pt x="426248" y="3036409"/>
                    </a:lnTo>
                    <a:cubicBezTo>
                      <a:pt x="533792" y="3093655"/>
                      <a:pt x="662765" y="3093655"/>
                      <a:pt x="770309" y="3036409"/>
                    </a:cubicBezTo>
                    <a:lnTo>
                      <a:pt x="770309" y="835685"/>
                    </a:lnTo>
                    <a:lnTo>
                      <a:pt x="4940142" y="835685"/>
                    </a:lnTo>
                    <a:lnTo>
                      <a:pt x="4940142" y="3036409"/>
                    </a:lnTo>
                    <a:cubicBezTo>
                      <a:pt x="5047694" y="3093655"/>
                      <a:pt x="5176651" y="3093655"/>
                      <a:pt x="5284203" y="3036409"/>
                    </a:cubicBezTo>
                    <a:lnTo>
                      <a:pt x="5284203" y="344062"/>
                    </a:lnTo>
                    <a:lnTo>
                      <a:pt x="5556165" y="344062"/>
                    </a:lnTo>
                    <a:cubicBezTo>
                      <a:pt x="5641452" y="343856"/>
                      <a:pt x="5710451" y="274672"/>
                      <a:pt x="5710451" y="189402"/>
                    </a:cubicBezTo>
                    <a:lnTo>
                      <a:pt x="5710451" y="0"/>
                    </a:lnTo>
                    <a:close/>
                  </a:path>
                </a:pathLst>
              </a:custGeom>
              <a:solidFill>
                <a:srgbClr val="F7CF9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4" name="Google Shape;1254;p70"/>
              <p:cNvSpPr/>
              <p:nvPr/>
            </p:nvSpPr>
            <p:spPr>
              <a:xfrm>
                <a:off x="6033070" y="3396244"/>
                <a:ext cx="4857955" cy="84427"/>
              </a:xfrm>
              <a:custGeom>
                <a:rect b="b" l="l" r="r" t="t"/>
                <a:pathLst>
                  <a:path extrusionOk="0" h="84427" w="4857955">
                    <a:moveTo>
                      <a:pt x="0" y="0"/>
                    </a:moveTo>
                    <a:lnTo>
                      <a:pt x="4857955" y="0"/>
                    </a:lnTo>
                    <a:lnTo>
                      <a:pt x="4857955" y="84428"/>
                    </a:lnTo>
                    <a:lnTo>
                      <a:pt x="0" y="84428"/>
                    </a:lnTo>
                    <a:close/>
                  </a:path>
                </a:pathLst>
              </a:custGeom>
              <a:solidFill>
                <a:srgbClr val="B7976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1255" name="Google Shape;1255;p7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941821" y="1229801"/>
              <a:ext cx="3333776" cy="18382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56" name="Google Shape;1256;p70"/>
          <p:cNvGrpSpPr/>
          <p:nvPr/>
        </p:nvGrpSpPr>
        <p:grpSpPr>
          <a:xfrm>
            <a:off x="695325" y="1985306"/>
            <a:ext cx="4539615" cy="4898116"/>
            <a:chOff x="1255678" y="1985306"/>
            <a:chExt cx="4539615" cy="4898116"/>
          </a:xfrm>
        </p:grpSpPr>
        <p:sp>
          <p:nvSpPr>
            <p:cNvPr id="1257" name="Google Shape;1257;p70"/>
            <p:cNvSpPr/>
            <p:nvPr/>
          </p:nvSpPr>
          <p:spPr>
            <a:xfrm flipH="1">
              <a:off x="3939865" y="4547735"/>
              <a:ext cx="1680709" cy="1250780"/>
            </a:xfrm>
            <a:custGeom>
              <a:rect b="b" l="l" r="r" t="t"/>
              <a:pathLst>
                <a:path extrusionOk="0" h="1250780" w="1680709">
                  <a:moveTo>
                    <a:pt x="118818" y="403581"/>
                  </a:moveTo>
                  <a:cubicBezTo>
                    <a:pt x="233648" y="337462"/>
                    <a:pt x="380341" y="376946"/>
                    <a:pt x="446460" y="491776"/>
                  </a:cubicBezTo>
                  <a:cubicBezTo>
                    <a:pt x="472889" y="537669"/>
                    <a:pt x="483387" y="591019"/>
                    <a:pt x="476321" y="643506"/>
                  </a:cubicBezTo>
                  <a:cubicBezTo>
                    <a:pt x="920684" y="861715"/>
                    <a:pt x="1285602" y="521160"/>
                    <a:pt x="1447141" y="0"/>
                  </a:cubicBezTo>
                  <a:lnTo>
                    <a:pt x="1680710" y="1006305"/>
                  </a:lnTo>
                  <a:cubicBezTo>
                    <a:pt x="1126712" y="1419950"/>
                    <a:pt x="496977" y="1271122"/>
                    <a:pt x="320079" y="840530"/>
                  </a:cubicBezTo>
                  <a:cubicBezTo>
                    <a:pt x="194768" y="884489"/>
                    <a:pt x="57545" y="818539"/>
                    <a:pt x="13585" y="693228"/>
                  </a:cubicBezTo>
                  <a:cubicBezTo>
                    <a:pt x="-24485" y="584706"/>
                    <a:pt x="19623" y="464420"/>
                    <a:pt x="118818" y="406229"/>
                  </a:cubicBezTo>
                  <a:close/>
                </a:path>
              </a:pathLst>
            </a:custGeom>
            <a:solidFill>
              <a:srgbClr val="B2162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8" name="Google Shape;1258;p70"/>
            <p:cNvSpPr/>
            <p:nvPr/>
          </p:nvSpPr>
          <p:spPr>
            <a:xfrm flipH="1">
              <a:off x="5203614" y="4076816"/>
              <a:ext cx="591679" cy="1717180"/>
            </a:xfrm>
            <a:custGeom>
              <a:rect b="b" l="l" r="r" t="t"/>
              <a:pathLst>
                <a:path extrusionOk="0" h="1717180" w="591679">
                  <a:moveTo>
                    <a:pt x="136236" y="2722"/>
                  </a:moveTo>
                  <a:cubicBezTo>
                    <a:pt x="253285" y="-24819"/>
                    <a:pt x="397345" y="161612"/>
                    <a:pt x="438657" y="336392"/>
                  </a:cubicBezTo>
                  <a:cubicBezTo>
                    <a:pt x="475731" y="495282"/>
                    <a:pt x="417472" y="589027"/>
                    <a:pt x="321078" y="626631"/>
                  </a:cubicBezTo>
                  <a:cubicBezTo>
                    <a:pt x="396816" y="941234"/>
                    <a:pt x="570006" y="1570969"/>
                    <a:pt x="590132" y="1637174"/>
                  </a:cubicBezTo>
                  <a:cubicBezTo>
                    <a:pt x="608140" y="1720326"/>
                    <a:pt x="463550" y="1749456"/>
                    <a:pt x="436009" y="1672129"/>
                  </a:cubicBezTo>
                  <a:cubicBezTo>
                    <a:pt x="424357" y="1603277"/>
                    <a:pt x="293537" y="957653"/>
                    <a:pt x="220977" y="644639"/>
                  </a:cubicBezTo>
                  <a:cubicBezTo>
                    <a:pt x="128821" y="640931"/>
                    <a:pt x="48316" y="578964"/>
                    <a:pt x="14949" y="436493"/>
                  </a:cubicBezTo>
                  <a:cubicBezTo>
                    <a:pt x="-26362" y="261184"/>
                    <a:pt x="19187" y="30793"/>
                    <a:pt x="136236" y="2722"/>
                  </a:cubicBezTo>
                  <a:close/>
                </a:path>
              </a:pathLst>
            </a:custGeom>
            <a:solidFill>
              <a:srgbClr val="D4EAF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9" name="Google Shape;1259;p70"/>
            <p:cNvSpPr/>
            <p:nvPr/>
          </p:nvSpPr>
          <p:spPr>
            <a:xfrm flipH="1">
              <a:off x="5407737" y="4144389"/>
              <a:ext cx="325864" cy="509243"/>
            </a:xfrm>
            <a:custGeom>
              <a:rect b="b" l="l" r="r" t="t"/>
              <a:pathLst>
                <a:path extrusionOk="0" h="509243" w="325864">
                  <a:moveTo>
                    <a:pt x="90433" y="1353"/>
                  </a:moveTo>
                  <a:cubicBezTo>
                    <a:pt x="162993" y="-15596"/>
                    <a:pt x="281101" y="129524"/>
                    <a:pt x="316587" y="278881"/>
                  </a:cubicBezTo>
                  <a:cubicBezTo>
                    <a:pt x="345187" y="400697"/>
                    <a:pt x="307053" y="480672"/>
                    <a:pt x="210660" y="503976"/>
                  </a:cubicBezTo>
                  <a:cubicBezTo>
                    <a:pt x="114266" y="527280"/>
                    <a:pt x="42766" y="472727"/>
                    <a:pt x="14165" y="350911"/>
                  </a:cubicBezTo>
                  <a:cubicBezTo>
                    <a:pt x="-23439" y="201554"/>
                    <a:pt x="17873" y="18831"/>
                    <a:pt x="90433" y="1353"/>
                  </a:cubicBezTo>
                  <a:close/>
                </a:path>
              </a:pathLst>
            </a:custGeom>
            <a:solidFill>
              <a:srgbClr val="AFD5E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60" name="Google Shape;1260;p70"/>
            <p:cNvGrpSpPr/>
            <p:nvPr/>
          </p:nvGrpSpPr>
          <p:grpSpPr>
            <a:xfrm flipH="1">
              <a:off x="5425954" y="5023346"/>
              <a:ext cx="194970" cy="335258"/>
              <a:chOff x="1277921" y="5023346"/>
              <a:chExt cx="194970" cy="335258"/>
            </a:xfrm>
          </p:grpSpPr>
          <p:sp>
            <p:nvSpPr>
              <p:cNvPr id="1261" name="Google Shape;1261;p70"/>
              <p:cNvSpPr/>
              <p:nvPr/>
            </p:nvSpPr>
            <p:spPr>
              <a:xfrm>
                <a:off x="1292552" y="5025994"/>
                <a:ext cx="114599" cy="179546"/>
              </a:xfrm>
              <a:custGeom>
                <a:rect b="b" l="l" r="r" t="t"/>
                <a:pathLst>
                  <a:path extrusionOk="0" h="179546" w="114599">
                    <a:moveTo>
                      <a:pt x="6554" y="179546"/>
                    </a:moveTo>
                    <a:cubicBezTo>
                      <a:pt x="-2185" y="142805"/>
                      <a:pt x="-2185" y="104534"/>
                      <a:pt x="6554" y="67793"/>
                    </a:cubicBezTo>
                    <a:cubicBezTo>
                      <a:pt x="12179" y="44071"/>
                      <a:pt x="21093" y="21254"/>
                      <a:pt x="33036" y="0"/>
                    </a:cubicBezTo>
                    <a:lnTo>
                      <a:pt x="20854" y="28600"/>
                    </a:lnTo>
                    <a:lnTo>
                      <a:pt x="25091" y="28600"/>
                    </a:lnTo>
                    <a:cubicBezTo>
                      <a:pt x="41139" y="28584"/>
                      <a:pt x="57076" y="31270"/>
                      <a:pt x="72229" y="36545"/>
                    </a:cubicBezTo>
                    <a:cubicBezTo>
                      <a:pt x="87440" y="40935"/>
                      <a:pt x="101772" y="47921"/>
                      <a:pt x="114600" y="57201"/>
                    </a:cubicBezTo>
                    <a:cubicBezTo>
                      <a:pt x="106480" y="81389"/>
                      <a:pt x="94500" y="104105"/>
                      <a:pt x="79114" y="124464"/>
                    </a:cubicBezTo>
                    <a:close/>
                  </a:path>
                </a:pathLst>
              </a:custGeom>
              <a:solidFill>
                <a:srgbClr val="C4443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2" name="Google Shape;1262;p70"/>
              <p:cNvSpPr/>
              <p:nvPr/>
            </p:nvSpPr>
            <p:spPr>
              <a:xfrm>
                <a:off x="1302814" y="5205044"/>
                <a:ext cx="139823" cy="106952"/>
              </a:xfrm>
              <a:custGeom>
                <a:rect b="b" l="l" r="r" t="t"/>
                <a:pathLst>
                  <a:path extrusionOk="0" h="106952" w="139823">
                    <a:moveTo>
                      <a:pt x="12711" y="13737"/>
                    </a:moveTo>
                    <a:cubicBezTo>
                      <a:pt x="39193" y="8441"/>
                      <a:pt x="60378" y="4733"/>
                      <a:pt x="74678" y="3144"/>
                    </a:cubicBezTo>
                    <a:cubicBezTo>
                      <a:pt x="96261" y="221"/>
                      <a:pt x="118071" y="-669"/>
                      <a:pt x="139823" y="496"/>
                    </a:cubicBezTo>
                    <a:cubicBezTo>
                      <a:pt x="127976" y="23991"/>
                      <a:pt x="114528" y="46643"/>
                      <a:pt x="99571" y="68289"/>
                    </a:cubicBezTo>
                    <a:cubicBezTo>
                      <a:pt x="87919" y="84178"/>
                      <a:pt x="78386" y="97419"/>
                      <a:pt x="69912" y="106953"/>
                    </a:cubicBezTo>
                    <a:cubicBezTo>
                      <a:pt x="50172" y="92705"/>
                      <a:pt x="33436" y="74708"/>
                      <a:pt x="20656" y="53989"/>
                    </a:cubicBezTo>
                    <a:cubicBezTo>
                      <a:pt x="11859" y="40123"/>
                      <a:pt x="4915" y="25166"/>
                      <a:pt x="0" y="9500"/>
                    </a:cubicBezTo>
                    <a:cubicBezTo>
                      <a:pt x="3220" y="13017"/>
                      <a:pt x="8024" y="14621"/>
                      <a:pt x="12711" y="13737"/>
                    </a:cubicBezTo>
                    <a:close/>
                  </a:path>
                </a:pathLst>
              </a:custGeom>
              <a:solidFill>
                <a:srgbClr val="C4443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3" name="Google Shape;1263;p70"/>
              <p:cNvSpPr/>
              <p:nvPr/>
            </p:nvSpPr>
            <p:spPr>
              <a:xfrm>
                <a:off x="1277921" y="5023346"/>
                <a:ext cx="194970" cy="335258"/>
              </a:xfrm>
              <a:custGeom>
                <a:rect b="b" l="l" r="r" t="t"/>
                <a:pathLst>
                  <a:path extrusionOk="0" h="335258" w="194970">
                    <a:moveTo>
                      <a:pt x="0" y="182194"/>
                    </a:moveTo>
                    <a:cubicBezTo>
                      <a:pt x="29098" y="164992"/>
                      <a:pt x="56422" y="144945"/>
                      <a:pt x="81564" y="122345"/>
                    </a:cubicBezTo>
                    <a:cubicBezTo>
                      <a:pt x="98433" y="102670"/>
                      <a:pt x="113834" y="81781"/>
                      <a:pt x="127642" y="59849"/>
                    </a:cubicBezTo>
                    <a:cubicBezTo>
                      <a:pt x="114576" y="50983"/>
                      <a:pt x="100307" y="44023"/>
                      <a:pt x="85271" y="39193"/>
                    </a:cubicBezTo>
                    <a:cubicBezTo>
                      <a:pt x="64552" y="33626"/>
                      <a:pt x="43165" y="30952"/>
                      <a:pt x="21715" y="31248"/>
                    </a:cubicBezTo>
                    <a:lnTo>
                      <a:pt x="38134" y="0"/>
                    </a:lnTo>
                    <a:cubicBezTo>
                      <a:pt x="60108" y="2267"/>
                      <a:pt x="81881" y="6160"/>
                      <a:pt x="103279" y="11652"/>
                    </a:cubicBezTo>
                    <a:cubicBezTo>
                      <a:pt x="148298" y="25422"/>
                      <a:pt x="156242" y="38663"/>
                      <a:pt x="156242" y="44489"/>
                    </a:cubicBezTo>
                    <a:cubicBezTo>
                      <a:pt x="157736" y="50935"/>
                      <a:pt x="157736" y="57640"/>
                      <a:pt x="156242" y="64086"/>
                    </a:cubicBezTo>
                    <a:cubicBezTo>
                      <a:pt x="151973" y="71638"/>
                      <a:pt x="147196" y="78894"/>
                      <a:pt x="141942" y="85801"/>
                    </a:cubicBezTo>
                    <a:cubicBezTo>
                      <a:pt x="126148" y="109957"/>
                      <a:pt x="108437" y="132806"/>
                      <a:pt x="88979" y="154124"/>
                    </a:cubicBezTo>
                    <a:cubicBezTo>
                      <a:pt x="120497" y="150856"/>
                      <a:pt x="152265" y="150856"/>
                      <a:pt x="183783" y="154124"/>
                    </a:cubicBezTo>
                    <a:cubicBezTo>
                      <a:pt x="187920" y="154987"/>
                      <a:pt x="191542" y="157466"/>
                      <a:pt x="193846" y="161009"/>
                    </a:cubicBezTo>
                    <a:cubicBezTo>
                      <a:pt x="195345" y="165114"/>
                      <a:pt x="195345" y="169615"/>
                      <a:pt x="193846" y="173720"/>
                    </a:cubicBezTo>
                    <a:cubicBezTo>
                      <a:pt x="183857" y="203501"/>
                      <a:pt x="169001" y="231418"/>
                      <a:pt x="149887" y="256343"/>
                    </a:cubicBezTo>
                    <a:cubicBezTo>
                      <a:pt x="141942" y="266936"/>
                      <a:pt x="109634" y="313543"/>
                      <a:pt x="96923" y="335258"/>
                    </a:cubicBezTo>
                    <a:cubicBezTo>
                      <a:pt x="88979" y="329962"/>
                      <a:pt x="69382" y="312484"/>
                      <a:pt x="69382" y="312484"/>
                    </a:cubicBezTo>
                    <a:cubicBezTo>
                      <a:pt x="77856" y="302951"/>
                      <a:pt x="110164" y="266936"/>
                      <a:pt x="122346" y="251047"/>
                    </a:cubicBezTo>
                    <a:cubicBezTo>
                      <a:pt x="137302" y="229400"/>
                      <a:pt x="150750" y="206748"/>
                      <a:pt x="162598" y="183253"/>
                    </a:cubicBezTo>
                    <a:cubicBezTo>
                      <a:pt x="140846" y="182136"/>
                      <a:pt x="119041" y="183026"/>
                      <a:pt x="97453" y="185902"/>
                    </a:cubicBezTo>
                    <a:cubicBezTo>
                      <a:pt x="67189" y="193867"/>
                      <a:pt x="37752" y="204683"/>
                      <a:pt x="9533" y="218209"/>
                    </a:cubicBezTo>
                    <a:cubicBezTo>
                      <a:pt x="4417" y="206801"/>
                      <a:pt x="1197" y="194635"/>
                      <a:pt x="0" y="182194"/>
                    </a:cubicBezTo>
                    <a:close/>
                  </a:path>
                </a:pathLst>
              </a:custGeom>
              <a:solidFill>
                <a:srgbClr val="8E0A0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4" name="Google Shape;1264;p70"/>
            <p:cNvGrpSpPr/>
            <p:nvPr/>
          </p:nvGrpSpPr>
          <p:grpSpPr>
            <a:xfrm flipH="1">
              <a:off x="5244039" y="4944960"/>
              <a:ext cx="205813" cy="216620"/>
              <a:chOff x="1448993" y="4944960"/>
              <a:chExt cx="205813" cy="216620"/>
            </a:xfrm>
          </p:grpSpPr>
          <p:sp>
            <p:nvSpPr>
              <p:cNvPr id="1265" name="Google Shape;1265;p70"/>
              <p:cNvSpPr/>
              <p:nvPr/>
            </p:nvSpPr>
            <p:spPr>
              <a:xfrm>
                <a:off x="1448993" y="4944960"/>
                <a:ext cx="202849" cy="216620"/>
              </a:xfrm>
              <a:custGeom>
                <a:rect b="b" l="l" r="r" t="t"/>
                <a:pathLst>
                  <a:path extrusionOk="0" h="216620" w="202849">
                    <a:moveTo>
                      <a:pt x="30719" y="116520"/>
                    </a:moveTo>
                    <a:cubicBezTo>
                      <a:pt x="63959" y="124485"/>
                      <a:pt x="96007" y="136773"/>
                      <a:pt x="126053" y="153064"/>
                    </a:cubicBezTo>
                    <a:cubicBezTo>
                      <a:pt x="144585" y="163524"/>
                      <a:pt x="162296" y="175388"/>
                      <a:pt x="179016" y="188550"/>
                    </a:cubicBezTo>
                    <a:cubicBezTo>
                      <a:pt x="182099" y="193433"/>
                      <a:pt x="183058" y="199365"/>
                      <a:pt x="181665" y="204968"/>
                    </a:cubicBezTo>
                    <a:cubicBezTo>
                      <a:pt x="179636" y="210535"/>
                      <a:pt x="175134" y="214841"/>
                      <a:pt x="169483" y="216620"/>
                    </a:cubicBezTo>
                    <a:cubicBezTo>
                      <a:pt x="138155" y="190329"/>
                      <a:pt x="102246" y="170039"/>
                      <a:pt x="63556" y="156772"/>
                    </a:cubicBezTo>
                    <a:cubicBezTo>
                      <a:pt x="33897" y="147238"/>
                      <a:pt x="2648" y="141942"/>
                      <a:pt x="0" y="123405"/>
                    </a:cubicBezTo>
                    <a:cubicBezTo>
                      <a:pt x="0" y="113871"/>
                      <a:pt x="5826" y="104868"/>
                      <a:pt x="20126" y="86330"/>
                    </a:cubicBezTo>
                    <a:cubicBezTo>
                      <a:pt x="32768" y="69308"/>
                      <a:pt x="47747" y="54155"/>
                      <a:pt x="64615" y="41311"/>
                    </a:cubicBezTo>
                    <a:cubicBezTo>
                      <a:pt x="86029" y="25248"/>
                      <a:pt x="110286" y="13384"/>
                      <a:pt x="136116" y="6356"/>
                    </a:cubicBezTo>
                    <a:cubicBezTo>
                      <a:pt x="148817" y="2399"/>
                      <a:pt x="162010" y="259"/>
                      <a:pt x="175309" y="0"/>
                    </a:cubicBezTo>
                    <a:lnTo>
                      <a:pt x="202850" y="24363"/>
                    </a:lnTo>
                    <a:cubicBezTo>
                      <a:pt x="183169" y="22869"/>
                      <a:pt x="163382" y="25205"/>
                      <a:pt x="144590" y="31248"/>
                    </a:cubicBezTo>
                    <a:cubicBezTo>
                      <a:pt x="98268" y="46338"/>
                      <a:pt x="58233" y="76315"/>
                      <a:pt x="30719" y="116520"/>
                    </a:cubicBezTo>
                    <a:close/>
                  </a:path>
                </a:pathLst>
              </a:custGeom>
              <a:solidFill>
                <a:srgbClr val="8E0A0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6" name="Google Shape;1266;p70"/>
              <p:cNvSpPr/>
              <p:nvPr/>
            </p:nvSpPr>
            <p:spPr>
              <a:xfrm>
                <a:off x="1481301" y="4965934"/>
                <a:ext cx="173505" cy="178697"/>
              </a:xfrm>
              <a:custGeom>
                <a:rect b="b" l="l" r="r" t="t"/>
                <a:pathLst>
                  <a:path extrusionOk="0" h="178697" w="173505">
                    <a:moveTo>
                      <a:pt x="61438" y="117790"/>
                    </a:moveTo>
                    <a:cubicBezTo>
                      <a:pt x="41576" y="108765"/>
                      <a:pt x="21032" y="101329"/>
                      <a:pt x="0" y="95545"/>
                    </a:cubicBezTo>
                    <a:cubicBezTo>
                      <a:pt x="15121" y="70716"/>
                      <a:pt x="35560" y="49552"/>
                      <a:pt x="59849" y="33578"/>
                    </a:cubicBezTo>
                    <a:cubicBezTo>
                      <a:pt x="89212" y="8664"/>
                      <a:pt x="127467" y="-3195"/>
                      <a:pt x="165776" y="741"/>
                    </a:cubicBezTo>
                    <a:cubicBezTo>
                      <a:pt x="179716" y="60097"/>
                      <a:pt x="174716" y="122329"/>
                      <a:pt x="151475" y="178698"/>
                    </a:cubicBezTo>
                    <a:lnTo>
                      <a:pt x="151475" y="178698"/>
                    </a:lnTo>
                    <a:cubicBezTo>
                      <a:pt x="151475" y="178698"/>
                      <a:pt x="151475" y="178698"/>
                      <a:pt x="151475" y="178698"/>
                    </a:cubicBezTo>
                    <a:cubicBezTo>
                      <a:pt x="150782" y="176029"/>
                      <a:pt x="149309" y="173635"/>
                      <a:pt x="147238" y="171813"/>
                    </a:cubicBezTo>
                    <a:cubicBezTo>
                      <a:pt x="120603" y="150860"/>
                      <a:pt x="91844" y="132752"/>
                      <a:pt x="61438" y="117790"/>
                    </a:cubicBezTo>
                    <a:close/>
                  </a:path>
                </a:pathLst>
              </a:custGeom>
              <a:solidFill>
                <a:srgbClr val="C44434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67" name="Google Shape;1267;p70"/>
            <p:cNvSpPr/>
            <p:nvPr/>
          </p:nvSpPr>
          <p:spPr>
            <a:xfrm flipH="1">
              <a:off x="2231264" y="3912587"/>
              <a:ext cx="541816" cy="194183"/>
            </a:xfrm>
            <a:custGeom>
              <a:rect b="b" l="l" r="r" t="t"/>
              <a:pathLst>
                <a:path extrusionOk="0" h="194183" w="541816">
                  <a:moveTo>
                    <a:pt x="0" y="124580"/>
                  </a:moveTo>
                  <a:cubicBezTo>
                    <a:pt x="0" y="124580"/>
                    <a:pt x="309836" y="312070"/>
                    <a:pt x="541816" y="71616"/>
                  </a:cubicBezTo>
                  <a:cubicBezTo>
                    <a:pt x="541816" y="72675"/>
                    <a:pt x="224036" y="-121171"/>
                    <a:pt x="0" y="124580"/>
                  </a:cubicBezTo>
                  <a:close/>
                </a:path>
              </a:pathLst>
            </a:custGeom>
            <a:solidFill>
              <a:srgbClr val="F4EA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8" name="Google Shape;1268;p70"/>
            <p:cNvSpPr/>
            <p:nvPr/>
          </p:nvSpPr>
          <p:spPr>
            <a:xfrm flipH="1">
              <a:off x="2410276" y="3670130"/>
              <a:ext cx="403586" cy="365447"/>
            </a:xfrm>
            <a:custGeom>
              <a:rect b="b" l="l" r="r" t="t"/>
              <a:pathLst>
                <a:path extrusionOk="0" h="365447" w="403586">
                  <a:moveTo>
                    <a:pt x="0" y="365448"/>
                  </a:moveTo>
                  <a:cubicBezTo>
                    <a:pt x="0" y="365448"/>
                    <a:pt x="360681" y="330492"/>
                    <a:pt x="403582" y="0"/>
                  </a:cubicBezTo>
                  <a:cubicBezTo>
                    <a:pt x="405170" y="0"/>
                    <a:pt x="36545" y="33367"/>
                    <a:pt x="0" y="365448"/>
                  </a:cubicBezTo>
                  <a:close/>
                </a:path>
              </a:pathLst>
            </a:custGeom>
            <a:solidFill>
              <a:srgbClr val="F4EA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9" name="Google Shape;1269;p70"/>
            <p:cNvSpPr/>
            <p:nvPr/>
          </p:nvSpPr>
          <p:spPr>
            <a:xfrm flipH="1">
              <a:off x="2628490" y="3830080"/>
              <a:ext cx="359092" cy="359092"/>
            </a:xfrm>
            <a:custGeom>
              <a:rect b="b" l="l" r="r" t="t"/>
              <a:pathLst>
                <a:path extrusionOk="0" h="359092" w="359092">
                  <a:moveTo>
                    <a:pt x="359092" y="179546"/>
                  </a:moveTo>
                  <a:cubicBezTo>
                    <a:pt x="359092" y="278707"/>
                    <a:pt x="278707" y="359092"/>
                    <a:pt x="179546" y="359092"/>
                  </a:cubicBezTo>
                  <a:cubicBezTo>
                    <a:pt x="80386" y="359092"/>
                    <a:pt x="0" y="278707"/>
                    <a:pt x="0" y="179546"/>
                  </a:cubicBezTo>
                  <a:cubicBezTo>
                    <a:pt x="0" y="80386"/>
                    <a:pt x="80386" y="0"/>
                    <a:pt x="179546" y="0"/>
                  </a:cubicBezTo>
                  <a:cubicBezTo>
                    <a:pt x="278707" y="0"/>
                    <a:pt x="359092" y="80386"/>
                    <a:pt x="359092" y="179546"/>
                  </a:cubicBezTo>
                  <a:close/>
                </a:path>
              </a:pathLst>
            </a:custGeom>
            <a:solidFill>
              <a:srgbClr val="E9DA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0" name="Google Shape;1270;p70"/>
            <p:cNvSpPr/>
            <p:nvPr/>
          </p:nvSpPr>
          <p:spPr>
            <a:xfrm flipH="1">
              <a:off x="1255678" y="6626410"/>
              <a:ext cx="536558" cy="252775"/>
            </a:xfrm>
            <a:custGeom>
              <a:rect b="b" l="l" r="r" t="t"/>
              <a:pathLst>
                <a:path extrusionOk="0" h="252775" w="536558">
                  <a:moveTo>
                    <a:pt x="39" y="252775"/>
                  </a:moveTo>
                  <a:cubicBezTo>
                    <a:pt x="-1121" y="190702"/>
                    <a:pt x="23412" y="130906"/>
                    <a:pt x="67832" y="87529"/>
                  </a:cubicBezTo>
                  <a:cubicBezTo>
                    <a:pt x="119906" y="35111"/>
                    <a:pt x="189956" y="4440"/>
                    <a:pt x="263797" y="1729"/>
                  </a:cubicBezTo>
                  <a:cubicBezTo>
                    <a:pt x="335785" y="-6084"/>
                    <a:pt x="408144" y="12761"/>
                    <a:pt x="467177" y="54692"/>
                  </a:cubicBezTo>
                  <a:cubicBezTo>
                    <a:pt x="495698" y="74850"/>
                    <a:pt x="519394" y="101077"/>
                    <a:pt x="536559" y="131489"/>
                  </a:cubicBezTo>
                  <a:cubicBezTo>
                    <a:pt x="467166" y="172869"/>
                    <a:pt x="392022" y="203747"/>
                    <a:pt x="313583" y="223115"/>
                  </a:cubicBezTo>
                  <a:cubicBezTo>
                    <a:pt x="217523" y="238470"/>
                    <a:pt x="120579" y="247669"/>
                    <a:pt x="23343" y="250657"/>
                  </a:cubicBezTo>
                  <a:close/>
                </a:path>
              </a:pathLst>
            </a:custGeom>
            <a:solidFill>
              <a:srgbClr val="FFC38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70"/>
            <p:cNvSpPr/>
            <p:nvPr/>
          </p:nvSpPr>
          <p:spPr>
            <a:xfrm flipH="1">
              <a:off x="1911231" y="4605723"/>
              <a:ext cx="532072" cy="532751"/>
            </a:xfrm>
            <a:custGeom>
              <a:rect b="b" l="l" r="r" t="t"/>
              <a:pathLst>
                <a:path extrusionOk="0" h="532751" w="532072">
                  <a:moveTo>
                    <a:pt x="443490" y="441457"/>
                  </a:moveTo>
                  <a:cubicBezTo>
                    <a:pt x="393090" y="495681"/>
                    <a:pt x="323569" y="528163"/>
                    <a:pt x="249643" y="532024"/>
                  </a:cubicBezTo>
                  <a:cubicBezTo>
                    <a:pt x="122213" y="542071"/>
                    <a:pt x="10762" y="446917"/>
                    <a:pt x="715" y="319482"/>
                  </a:cubicBezTo>
                  <a:cubicBezTo>
                    <a:pt x="-238" y="307374"/>
                    <a:pt x="-238" y="295209"/>
                    <a:pt x="715" y="283096"/>
                  </a:cubicBezTo>
                  <a:cubicBezTo>
                    <a:pt x="8559" y="210446"/>
                    <a:pt x="41529" y="142822"/>
                    <a:pt x="93931" y="91898"/>
                  </a:cubicBezTo>
                  <a:cubicBezTo>
                    <a:pt x="144347" y="38908"/>
                    <a:pt x="212707" y="6616"/>
                    <a:pt x="285658" y="1331"/>
                  </a:cubicBezTo>
                  <a:cubicBezTo>
                    <a:pt x="353600" y="-6042"/>
                    <a:pt x="421261" y="17484"/>
                    <a:pt x="469971" y="65416"/>
                  </a:cubicBezTo>
                  <a:cubicBezTo>
                    <a:pt x="517395" y="113396"/>
                    <a:pt x="539554" y="180855"/>
                    <a:pt x="529820" y="247611"/>
                  </a:cubicBezTo>
                  <a:cubicBezTo>
                    <a:pt x="526388" y="320769"/>
                    <a:pt x="495574" y="389966"/>
                    <a:pt x="443490" y="441457"/>
                  </a:cubicBezTo>
                  <a:close/>
                </a:path>
              </a:pathLst>
            </a:custGeom>
            <a:solidFill>
              <a:srgbClr val="FFC38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2" name="Google Shape;1272;p70"/>
            <p:cNvSpPr/>
            <p:nvPr/>
          </p:nvSpPr>
          <p:spPr>
            <a:xfrm flipH="1">
              <a:off x="1388258" y="5565557"/>
              <a:ext cx="555324" cy="513934"/>
            </a:xfrm>
            <a:custGeom>
              <a:rect b="b" l="l" r="r" t="t"/>
              <a:pathLst>
                <a:path extrusionOk="0" h="513934" w="555324">
                  <a:moveTo>
                    <a:pt x="400843" y="474158"/>
                  </a:moveTo>
                  <a:cubicBezTo>
                    <a:pt x="336672" y="510787"/>
                    <a:pt x="261311" y="522656"/>
                    <a:pt x="188989" y="507524"/>
                  </a:cubicBezTo>
                  <a:cubicBezTo>
                    <a:pt x="121599" y="496471"/>
                    <a:pt x="63021" y="455075"/>
                    <a:pt x="30099" y="395242"/>
                  </a:cubicBezTo>
                  <a:cubicBezTo>
                    <a:pt x="-2913" y="336760"/>
                    <a:pt x="-9089" y="266880"/>
                    <a:pt x="13151" y="203514"/>
                  </a:cubicBezTo>
                  <a:cubicBezTo>
                    <a:pt x="39150" y="134042"/>
                    <a:pt x="89370" y="76301"/>
                    <a:pt x="154563" y="40917"/>
                  </a:cubicBezTo>
                  <a:cubicBezTo>
                    <a:pt x="218103" y="2524"/>
                    <a:pt x="294154" y="-9457"/>
                    <a:pt x="366417" y="7549"/>
                  </a:cubicBezTo>
                  <a:cubicBezTo>
                    <a:pt x="487613" y="25796"/>
                    <a:pt x="571067" y="138841"/>
                    <a:pt x="552821" y="260032"/>
                  </a:cubicBezTo>
                  <a:cubicBezTo>
                    <a:pt x="550157" y="277722"/>
                    <a:pt x="545364" y="295025"/>
                    <a:pt x="538548" y="311560"/>
                  </a:cubicBezTo>
                  <a:cubicBezTo>
                    <a:pt x="514778" y="381180"/>
                    <a:pt x="465596" y="439249"/>
                    <a:pt x="400843" y="474158"/>
                  </a:cubicBezTo>
                  <a:close/>
                </a:path>
              </a:pathLst>
            </a:custGeom>
            <a:solidFill>
              <a:srgbClr val="FFC38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3" name="Google Shape;1273;p70"/>
            <p:cNvSpPr/>
            <p:nvPr/>
          </p:nvSpPr>
          <p:spPr>
            <a:xfrm flipH="1">
              <a:off x="2268228" y="4216543"/>
              <a:ext cx="540361" cy="531455"/>
            </a:xfrm>
            <a:custGeom>
              <a:rect b="b" l="l" r="r" t="t"/>
              <a:pathLst>
                <a:path extrusionOk="0" h="531455" w="540361">
                  <a:moveTo>
                    <a:pt x="435383" y="452478"/>
                  </a:moveTo>
                  <a:cubicBezTo>
                    <a:pt x="382081" y="503794"/>
                    <a:pt x="310760" y="532135"/>
                    <a:pt x="236770" y="531393"/>
                  </a:cubicBezTo>
                  <a:cubicBezTo>
                    <a:pt x="169395" y="532961"/>
                    <a:pt x="104732" y="504890"/>
                    <a:pt x="59872" y="454596"/>
                  </a:cubicBezTo>
                  <a:cubicBezTo>
                    <a:pt x="13201" y="404525"/>
                    <a:pt x="-7889" y="335794"/>
                    <a:pt x="2672" y="268165"/>
                  </a:cubicBezTo>
                  <a:cubicBezTo>
                    <a:pt x="14176" y="195955"/>
                    <a:pt x="50514" y="130021"/>
                    <a:pt x="105421" y="81734"/>
                  </a:cubicBezTo>
                  <a:cubicBezTo>
                    <a:pt x="158977" y="32123"/>
                    <a:pt x="228450" y="3210"/>
                    <a:pt x="301386" y="170"/>
                  </a:cubicBezTo>
                  <a:cubicBezTo>
                    <a:pt x="370492" y="-2467"/>
                    <a:pt x="437210" y="25656"/>
                    <a:pt x="483580" y="76967"/>
                  </a:cubicBezTo>
                  <a:cubicBezTo>
                    <a:pt x="529674" y="127267"/>
                    <a:pt x="549307" y="196378"/>
                    <a:pt x="536543" y="263398"/>
                  </a:cubicBezTo>
                  <a:cubicBezTo>
                    <a:pt x="529870" y="337537"/>
                    <a:pt x="493357" y="405785"/>
                    <a:pt x="435383" y="452478"/>
                  </a:cubicBezTo>
                  <a:close/>
                </a:path>
              </a:pathLst>
            </a:custGeom>
            <a:solidFill>
              <a:srgbClr val="FFC38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70"/>
            <p:cNvSpPr/>
            <p:nvPr/>
          </p:nvSpPr>
          <p:spPr>
            <a:xfrm flipH="1">
              <a:off x="1587350" y="5054056"/>
              <a:ext cx="543026" cy="522552"/>
            </a:xfrm>
            <a:custGeom>
              <a:rect b="b" l="l" r="r" t="t"/>
              <a:pathLst>
                <a:path extrusionOk="0" h="522552" w="543026">
                  <a:moveTo>
                    <a:pt x="425039" y="457084"/>
                  </a:moveTo>
                  <a:cubicBezTo>
                    <a:pt x="366398" y="504306"/>
                    <a:pt x="291969" y="527408"/>
                    <a:pt x="216893" y="521699"/>
                  </a:cubicBezTo>
                  <a:cubicBezTo>
                    <a:pt x="150010" y="518516"/>
                    <a:pt x="87879" y="486192"/>
                    <a:pt x="46880" y="433250"/>
                  </a:cubicBezTo>
                  <a:cubicBezTo>
                    <a:pt x="6363" y="379190"/>
                    <a:pt x="-8885" y="310280"/>
                    <a:pt x="5039" y="244171"/>
                  </a:cubicBezTo>
                  <a:cubicBezTo>
                    <a:pt x="42442" y="99543"/>
                    <a:pt x="173436" y="-1103"/>
                    <a:pt x="322820" y="9"/>
                  </a:cubicBezTo>
                  <a:cubicBezTo>
                    <a:pt x="391020" y="1360"/>
                    <a:pt x="455080" y="33000"/>
                    <a:pt x="497599" y="86340"/>
                  </a:cubicBezTo>
                  <a:cubicBezTo>
                    <a:pt x="539048" y="140812"/>
                    <a:pt x="553115" y="211333"/>
                    <a:pt x="535732" y="277538"/>
                  </a:cubicBezTo>
                  <a:cubicBezTo>
                    <a:pt x="523265" y="349382"/>
                    <a:pt x="483627" y="413675"/>
                    <a:pt x="425039" y="457084"/>
                  </a:cubicBezTo>
                  <a:close/>
                </a:path>
              </a:pathLst>
            </a:custGeom>
            <a:solidFill>
              <a:srgbClr val="FFC38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5" name="Google Shape;1275;p70"/>
            <p:cNvSpPr/>
            <p:nvPr/>
          </p:nvSpPr>
          <p:spPr>
            <a:xfrm flipH="1">
              <a:off x="1269295" y="6091781"/>
              <a:ext cx="562824" cy="501202"/>
            </a:xfrm>
            <a:custGeom>
              <a:rect b="b" l="l" r="r" t="t"/>
              <a:pathLst>
                <a:path extrusionOk="0" h="501202" w="562824">
                  <a:moveTo>
                    <a:pt x="342343" y="490809"/>
                  </a:moveTo>
                  <a:cubicBezTo>
                    <a:pt x="271478" y="510098"/>
                    <a:pt x="195968" y="502360"/>
                    <a:pt x="130489" y="469093"/>
                  </a:cubicBezTo>
                  <a:cubicBezTo>
                    <a:pt x="69306" y="440933"/>
                    <a:pt x="24414" y="386280"/>
                    <a:pt x="8673" y="320796"/>
                  </a:cubicBezTo>
                  <a:cubicBezTo>
                    <a:pt x="-9938" y="255868"/>
                    <a:pt x="1741" y="186004"/>
                    <a:pt x="40452" y="130657"/>
                  </a:cubicBezTo>
                  <a:cubicBezTo>
                    <a:pt x="82711" y="71327"/>
                    <a:pt x="144641" y="28915"/>
                    <a:pt x="215231" y="10960"/>
                  </a:cubicBezTo>
                  <a:cubicBezTo>
                    <a:pt x="285826" y="-8600"/>
                    <a:pt x="361119" y="-1820"/>
                    <a:pt x="427085" y="30027"/>
                  </a:cubicBezTo>
                  <a:cubicBezTo>
                    <a:pt x="490095" y="56598"/>
                    <a:pt x="537106" y="111050"/>
                    <a:pt x="554197" y="177265"/>
                  </a:cubicBezTo>
                  <a:cubicBezTo>
                    <a:pt x="573449" y="243263"/>
                    <a:pt x="560071" y="314483"/>
                    <a:pt x="518182" y="368993"/>
                  </a:cubicBezTo>
                  <a:cubicBezTo>
                    <a:pt x="476436" y="429736"/>
                    <a:pt x="413881" y="473071"/>
                    <a:pt x="342343" y="490809"/>
                  </a:cubicBezTo>
                  <a:close/>
                </a:path>
              </a:pathLst>
            </a:custGeom>
            <a:solidFill>
              <a:srgbClr val="FFC38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6" name="Google Shape;1276;p70"/>
            <p:cNvSpPr/>
            <p:nvPr/>
          </p:nvSpPr>
          <p:spPr>
            <a:xfrm flipH="1">
              <a:off x="1499456" y="3973611"/>
              <a:ext cx="2976714" cy="2908751"/>
            </a:xfrm>
            <a:custGeom>
              <a:rect b="b" l="l" r="r" t="t"/>
              <a:pathLst>
                <a:path extrusionOk="0" h="2908751" w="2976714">
                  <a:moveTo>
                    <a:pt x="217466" y="1746205"/>
                  </a:moveTo>
                  <a:cubicBezTo>
                    <a:pt x="63925" y="1272791"/>
                    <a:pt x="15659" y="771545"/>
                    <a:pt x="76054" y="277528"/>
                  </a:cubicBezTo>
                  <a:lnTo>
                    <a:pt x="1475877" y="0"/>
                  </a:lnTo>
                  <a:cubicBezTo>
                    <a:pt x="2492420" y="610139"/>
                    <a:pt x="2992575" y="1571600"/>
                    <a:pt x="2976331" y="2884389"/>
                  </a:cubicBezTo>
                  <a:cubicBezTo>
                    <a:pt x="2938197" y="2890215"/>
                    <a:pt x="2853456" y="2900807"/>
                    <a:pt x="2695625" y="2908752"/>
                  </a:cubicBezTo>
                  <a:lnTo>
                    <a:pt x="316" y="2908752"/>
                  </a:lnTo>
                  <a:cubicBezTo>
                    <a:pt x="-5473" y="2510642"/>
                    <a:pt x="68353" y="2115386"/>
                    <a:pt x="217466" y="1746205"/>
                  </a:cubicBezTo>
                  <a:close/>
                </a:path>
              </a:pathLst>
            </a:custGeom>
            <a:solidFill>
              <a:srgbClr val="FF493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7" name="Google Shape;1277;p70"/>
            <p:cNvSpPr/>
            <p:nvPr/>
          </p:nvSpPr>
          <p:spPr>
            <a:xfrm flipH="1">
              <a:off x="2382413" y="4190761"/>
              <a:ext cx="2250698" cy="2692661"/>
            </a:xfrm>
            <a:custGeom>
              <a:rect b="b" l="l" r="r" t="t"/>
              <a:pathLst>
                <a:path extrusionOk="0" h="2692661" w="2250698">
                  <a:moveTo>
                    <a:pt x="326740" y="1607970"/>
                  </a:moveTo>
                  <a:cubicBezTo>
                    <a:pt x="175794" y="1158310"/>
                    <a:pt x="131835" y="621791"/>
                    <a:pt x="220813" y="205498"/>
                  </a:cubicBezTo>
                  <a:cubicBezTo>
                    <a:pt x="627572" y="200731"/>
                    <a:pt x="831481" y="105397"/>
                    <a:pt x="1190044" y="0"/>
                  </a:cubicBezTo>
                  <a:cubicBezTo>
                    <a:pt x="970246" y="688525"/>
                    <a:pt x="1458569" y="1351097"/>
                    <a:pt x="2042755" y="1633393"/>
                  </a:cubicBezTo>
                  <a:cubicBezTo>
                    <a:pt x="2210120" y="1911980"/>
                    <a:pt x="2277913" y="2321917"/>
                    <a:pt x="2240839" y="2692661"/>
                  </a:cubicBezTo>
                  <a:lnTo>
                    <a:pt x="12137" y="2692661"/>
                  </a:lnTo>
                  <a:cubicBezTo>
                    <a:pt x="-54597" y="2140782"/>
                    <a:pt x="168379" y="1829357"/>
                    <a:pt x="326740" y="1607970"/>
                  </a:cubicBezTo>
                  <a:close/>
                </a:path>
              </a:pathLst>
            </a:custGeom>
            <a:solidFill>
              <a:srgbClr val="FFA63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70"/>
            <p:cNvSpPr/>
            <p:nvPr/>
          </p:nvSpPr>
          <p:spPr>
            <a:xfrm flipH="1">
              <a:off x="2315484" y="4611570"/>
              <a:ext cx="1873838" cy="1745329"/>
            </a:xfrm>
            <a:custGeom>
              <a:rect b="b" l="l" r="r" t="t"/>
              <a:pathLst>
                <a:path extrusionOk="0" h="1745329" w="1873838">
                  <a:moveTo>
                    <a:pt x="37604" y="1271902"/>
                  </a:moveTo>
                  <a:cubicBezTo>
                    <a:pt x="156242" y="1182394"/>
                    <a:pt x="275410" y="1266076"/>
                    <a:pt x="302421" y="1277198"/>
                  </a:cubicBezTo>
                  <a:cubicBezTo>
                    <a:pt x="289181" y="1263957"/>
                    <a:pt x="180076" y="1175508"/>
                    <a:pt x="134527" y="1135256"/>
                  </a:cubicBezTo>
                  <a:cubicBezTo>
                    <a:pt x="131349" y="1114071"/>
                    <a:pt x="148298" y="1100300"/>
                    <a:pt x="184313" y="1095004"/>
                  </a:cubicBezTo>
                  <a:cubicBezTo>
                    <a:pt x="275839" y="1086249"/>
                    <a:pt x="366910" y="1115776"/>
                    <a:pt x="435889" y="1176568"/>
                  </a:cubicBezTo>
                  <a:cubicBezTo>
                    <a:pt x="487417" y="1222763"/>
                    <a:pt x="526721" y="1280985"/>
                    <a:pt x="550290" y="1346051"/>
                  </a:cubicBezTo>
                  <a:cubicBezTo>
                    <a:pt x="856948" y="1346051"/>
                    <a:pt x="1146129" y="1096593"/>
                    <a:pt x="1074099" y="514525"/>
                  </a:cubicBezTo>
                  <a:cubicBezTo>
                    <a:pt x="1069861" y="367286"/>
                    <a:pt x="1090517" y="255004"/>
                    <a:pt x="1136595" y="179796"/>
                  </a:cubicBezTo>
                  <a:cubicBezTo>
                    <a:pt x="1183066" y="105377"/>
                    <a:pt x="1253772" y="49262"/>
                    <a:pt x="1336797" y="20906"/>
                  </a:cubicBezTo>
                  <a:cubicBezTo>
                    <a:pt x="1423461" y="-12430"/>
                    <a:pt x="1520442" y="-5645"/>
                    <a:pt x="1601614" y="39443"/>
                  </a:cubicBezTo>
                  <a:cubicBezTo>
                    <a:pt x="1696927" y="91463"/>
                    <a:pt x="1770547" y="175792"/>
                    <a:pt x="1809231" y="277249"/>
                  </a:cubicBezTo>
                  <a:cubicBezTo>
                    <a:pt x="1866384" y="414032"/>
                    <a:pt x="1886123" y="563558"/>
                    <a:pt x="1866431" y="710490"/>
                  </a:cubicBezTo>
                  <a:cubicBezTo>
                    <a:pt x="1821412" y="1124664"/>
                    <a:pt x="1669937" y="1420200"/>
                    <a:pt x="1413594" y="1591801"/>
                  </a:cubicBezTo>
                  <a:cubicBezTo>
                    <a:pt x="1171551" y="1750691"/>
                    <a:pt x="862245" y="1786707"/>
                    <a:pt x="480908" y="1697728"/>
                  </a:cubicBezTo>
                  <a:cubicBezTo>
                    <a:pt x="406500" y="1744246"/>
                    <a:pt x="308470" y="1721636"/>
                    <a:pt x="261952" y="1647227"/>
                  </a:cubicBezTo>
                  <a:cubicBezTo>
                    <a:pt x="260363" y="1644685"/>
                    <a:pt x="258843" y="1642095"/>
                    <a:pt x="257402" y="1639468"/>
                  </a:cubicBezTo>
                  <a:cubicBezTo>
                    <a:pt x="230529" y="1595196"/>
                    <a:pt x="185261" y="1565277"/>
                    <a:pt x="133998" y="1557904"/>
                  </a:cubicBezTo>
                  <a:cubicBezTo>
                    <a:pt x="75208" y="1557904"/>
                    <a:pt x="14300" y="1551019"/>
                    <a:pt x="11652" y="1536719"/>
                  </a:cubicBezTo>
                  <a:cubicBezTo>
                    <a:pt x="7415" y="1511297"/>
                    <a:pt x="52434" y="1408548"/>
                    <a:pt x="211854" y="1439267"/>
                  </a:cubicBezTo>
                  <a:cubicBezTo>
                    <a:pt x="100101" y="1299443"/>
                    <a:pt x="0" y="1360880"/>
                    <a:pt x="0" y="1342343"/>
                  </a:cubicBezTo>
                  <a:cubicBezTo>
                    <a:pt x="2346" y="1314702"/>
                    <a:pt x="15942" y="1289232"/>
                    <a:pt x="37604" y="1271902"/>
                  </a:cubicBezTo>
                  <a:close/>
                </a:path>
              </a:pathLst>
            </a:custGeom>
            <a:solidFill>
              <a:srgbClr val="B2162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9" name="Google Shape;1279;p70"/>
            <p:cNvSpPr/>
            <p:nvPr/>
          </p:nvSpPr>
          <p:spPr>
            <a:xfrm flipH="1">
              <a:off x="3620495" y="1985306"/>
              <a:ext cx="729306" cy="582655"/>
            </a:xfrm>
            <a:custGeom>
              <a:rect b="b" l="l" r="r" t="t"/>
              <a:pathLst>
                <a:path extrusionOk="0" h="582655" w="729306">
                  <a:moveTo>
                    <a:pt x="678462" y="384572"/>
                  </a:moveTo>
                  <a:cubicBezTo>
                    <a:pt x="476671" y="-336790"/>
                    <a:pt x="226154" y="98040"/>
                    <a:pt x="0" y="540814"/>
                  </a:cubicBezTo>
                  <a:lnTo>
                    <a:pt x="729307" y="582655"/>
                  </a:lnTo>
                  <a:cubicBezTo>
                    <a:pt x="712888" y="511154"/>
                    <a:pt x="695940" y="444421"/>
                    <a:pt x="678462" y="384572"/>
                  </a:cubicBezTo>
                  <a:close/>
                </a:path>
              </a:pathLst>
            </a:custGeom>
            <a:solidFill>
              <a:srgbClr val="FFC38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0" name="Google Shape;1280;p70"/>
            <p:cNvSpPr/>
            <p:nvPr/>
          </p:nvSpPr>
          <p:spPr>
            <a:xfrm flipH="1">
              <a:off x="2484545" y="2144136"/>
              <a:ext cx="1194739" cy="1422715"/>
            </a:xfrm>
            <a:custGeom>
              <a:rect b="b" l="l" r="r" t="t"/>
              <a:pathLst>
                <a:path extrusionOk="0" h="1422715" w="1194739">
                  <a:moveTo>
                    <a:pt x="529634" y="395755"/>
                  </a:moveTo>
                  <a:lnTo>
                    <a:pt x="0" y="284002"/>
                  </a:lnTo>
                  <a:cubicBezTo>
                    <a:pt x="363859" y="-277411"/>
                    <a:pt x="547642" y="133586"/>
                    <a:pt x="606961" y="329021"/>
                  </a:cubicBezTo>
                  <a:cubicBezTo>
                    <a:pt x="1270063" y="218327"/>
                    <a:pt x="1103228" y="602842"/>
                    <a:pt x="959697" y="824759"/>
                  </a:cubicBezTo>
                  <a:cubicBezTo>
                    <a:pt x="1559773" y="1142539"/>
                    <a:pt x="821463" y="1422716"/>
                    <a:pt x="821463" y="1422716"/>
                  </a:cubicBezTo>
                  <a:lnTo>
                    <a:pt x="852711" y="970408"/>
                  </a:lnTo>
                  <a:close/>
                </a:path>
              </a:pathLst>
            </a:custGeom>
            <a:solidFill>
              <a:srgbClr val="FFC38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70"/>
            <p:cNvSpPr/>
            <p:nvPr/>
          </p:nvSpPr>
          <p:spPr>
            <a:xfrm flipH="1">
              <a:off x="2713682" y="2447905"/>
              <a:ext cx="2590803" cy="1834946"/>
            </a:xfrm>
            <a:custGeom>
              <a:rect b="b" l="l" r="r" t="t"/>
              <a:pathLst>
                <a:path extrusionOk="0" h="1834946" w="2590803">
                  <a:moveTo>
                    <a:pt x="2112994" y="67093"/>
                  </a:moveTo>
                  <a:cubicBezTo>
                    <a:pt x="1942892" y="26201"/>
                    <a:pt x="1768865" y="3826"/>
                    <a:pt x="1593953" y="359"/>
                  </a:cubicBezTo>
                  <a:cubicBezTo>
                    <a:pt x="1458795" y="-2452"/>
                    <a:pt x="1323802" y="11243"/>
                    <a:pt x="1191960" y="41141"/>
                  </a:cubicBezTo>
                  <a:cubicBezTo>
                    <a:pt x="1132620" y="55008"/>
                    <a:pt x="1074239" y="72702"/>
                    <a:pt x="1017181" y="94104"/>
                  </a:cubicBezTo>
                  <a:cubicBezTo>
                    <a:pt x="662856" y="228102"/>
                    <a:pt x="381620" y="450548"/>
                    <a:pt x="169766" y="859426"/>
                  </a:cubicBezTo>
                  <a:cubicBezTo>
                    <a:pt x="119350" y="1024677"/>
                    <a:pt x="98202" y="1197465"/>
                    <a:pt x="107269" y="1369994"/>
                  </a:cubicBezTo>
                  <a:cubicBezTo>
                    <a:pt x="1342" y="1410775"/>
                    <a:pt x="-26728" y="1528884"/>
                    <a:pt x="25705" y="1729086"/>
                  </a:cubicBezTo>
                  <a:cubicBezTo>
                    <a:pt x="61721" y="1769338"/>
                    <a:pt x="1773499" y="1952591"/>
                    <a:pt x="2245933" y="1716904"/>
                  </a:cubicBezTo>
                  <a:cubicBezTo>
                    <a:pt x="2530876" y="1573373"/>
                    <a:pt x="2638392" y="1252944"/>
                    <a:pt x="2571658" y="755618"/>
                  </a:cubicBezTo>
                  <a:cubicBezTo>
                    <a:pt x="2502806" y="367925"/>
                    <a:pt x="2352389" y="140712"/>
                    <a:pt x="2112994" y="67093"/>
                  </a:cubicBezTo>
                  <a:close/>
                </a:path>
              </a:pathLst>
            </a:custGeom>
            <a:solidFill>
              <a:srgbClr val="FF493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2" name="Google Shape;1282;p70"/>
            <p:cNvSpPr/>
            <p:nvPr/>
          </p:nvSpPr>
          <p:spPr>
            <a:xfrm flipH="1">
              <a:off x="4957229" y="3363472"/>
              <a:ext cx="86412" cy="133997"/>
            </a:xfrm>
            <a:custGeom>
              <a:rect b="b" l="l" r="r" t="t"/>
              <a:pathLst>
                <a:path extrusionOk="0" h="133997" w="86412">
                  <a:moveTo>
                    <a:pt x="86349" y="67264"/>
                  </a:moveTo>
                  <a:cubicBezTo>
                    <a:pt x="87043" y="50061"/>
                    <a:pt x="82016" y="33107"/>
                    <a:pt x="72049" y="19067"/>
                  </a:cubicBezTo>
                  <a:cubicBezTo>
                    <a:pt x="66419" y="7982"/>
                    <a:pt x="55328" y="726"/>
                    <a:pt x="42919" y="0"/>
                  </a:cubicBezTo>
                  <a:cubicBezTo>
                    <a:pt x="30292" y="1298"/>
                    <a:pt x="18969" y="8331"/>
                    <a:pt x="12200" y="19067"/>
                  </a:cubicBezTo>
                  <a:cubicBezTo>
                    <a:pt x="4150" y="33854"/>
                    <a:pt x="-40" y="50432"/>
                    <a:pt x="18" y="67264"/>
                  </a:cubicBezTo>
                  <a:cubicBezTo>
                    <a:pt x="-315" y="83963"/>
                    <a:pt x="3895" y="100440"/>
                    <a:pt x="12200" y="114931"/>
                  </a:cubicBezTo>
                  <a:cubicBezTo>
                    <a:pt x="18100" y="126498"/>
                    <a:pt x="29932" y="133844"/>
                    <a:pt x="42919" y="133997"/>
                  </a:cubicBezTo>
                  <a:cubicBezTo>
                    <a:pt x="55402" y="133494"/>
                    <a:pt x="66593" y="126170"/>
                    <a:pt x="72049" y="114931"/>
                  </a:cubicBezTo>
                  <a:cubicBezTo>
                    <a:pt x="82011" y="101086"/>
                    <a:pt x="87048" y="84307"/>
                    <a:pt x="86349" y="672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3" name="Google Shape;1283;p70"/>
            <p:cNvSpPr/>
            <p:nvPr/>
          </p:nvSpPr>
          <p:spPr>
            <a:xfrm flipH="1">
              <a:off x="4787278" y="3377749"/>
              <a:ext cx="88964" cy="130616"/>
            </a:xfrm>
            <a:custGeom>
              <a:rect b="b" l="l" r="r" t="t"/>
              <a:pathLst>
                <a:path extrusionOk="0" h="130616" w="88964">
                  <a:moveTo>
                    <a:pt x="84726" y="76290"/>
                  </a:moveTo>
                  <a:cubicBezTo>
                    <a:pt x="90377" y="60179"/>
                    <a:pt x="90377" y="42616"/>
                    <a:pt x="84726" y="26505"/>
                  </a:cubicBezTo>
                  <a:cubicBezTo>
                    <a:pt x="82438" y="14344"/>
                    <a:pt x="73709" y="4398"/>
                    <a:pt x="61951" y="553"/>
                  </a:cubicBezTo>
                  <a:cubicBezTo>
                    <a:pt x="49288" y="-1539"/>
                    <a:pt x="36370" y="2375"/>
                    <a:pt x="26995" y="11145"/>
                  </a:cubicBezTo>
                  <a:cubicBezTo>
                    <a:pt x="15481" y="23152"/>
                    <a:pt x="7272" y="37929"/>
                    <a:pt x="3162" y="54046"/>
                  </a:cubicBezTo>
                  <a:cubicBezTo>
                    <a:pt x="-1054" y="70194"/>
                    <a:pt x="-1054" y="87153"/>
                    <a:pt x="3162" y="103302"/>
                  </a:cubicBezTo>
                  <a:cubicBezTo>
                    <a:pt x="5948" y="116225"/>
                    <a:pt x="15783" y="126473"/>
                    <a:pt x="28584" y="129784"/>
                  </a:cubicBezTo>
                  <a:cubicBezTo>
                    <a:pt x="40644" y="132506"/>
                    <a:pt x="53228" y="128444"/>
                    <a:pt x="61422" y="119191"/>
                  </a:cubicBezTo>
                  <a:cubicBezTo>
                    <a:pt x="73948" y="108042"/>
                    <a:pt x="82189" y="92868"/>
                    <a:pt x="84726" y="762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70"/>
            <p:cNvSpPr/>
            <p:nvPr/>
          </p:nvSpPr>
          <p:spPr>
            <a:xfrm flipH="1">
              <a:off x="4464733" y="3754225"/>
              <a:ext cx="710239" cy="296705"/>
            </a:xfrm>
            <a:custGeom>
              <a:rect b="b" l="l" r="r" t="t"/>
              <a:pathLst>
                <a:path extrusionOk="0" h="296705" w="710239">
                  <a:moveTo>
                    <a:pt x="184313" y="238453"/>
                  </a:moveTo>
                  <a:cubicBezTo>
                    <a:pt x="188952" y="252366"/>
                    <a:pt x="194434" y="265988"/>
                    <a:pt x="200731" y="279235"/>
                  </a:cubicBezTo>
                  <a:cubicBezTo>
                    <a:pt x="127997" y="281078"/>
                    <a:pt x="56936" y="257265"/>
                    <a:pt x="0" y="211971"/>
                  </a:cubicBezTo>
                  <a:cubicBezTo>
                    <a:pt x="38134" y="73207"/>
                    <a:pt x="74149" y="3825"/>
                    <a:pt x="109634" y="117"/>
                  </a:cubicBezTo>
                  <a:cubicBezTo>
                    <a:pt x="145120" y="-3590"/>
                    <a:pt x="172131" y="80622"/>
                    <a:pt x="184313" y="238453"/>
                  </a:cubicBezTo>
                  <a:close/>
                  <a:moveTo>
                    <a:pt x="468726" y="284001"/>
                  </a:moveTo>
                  <a:cubicBezTo>
                    <a:pt x="483027" y="145237"/>
                    <a:pt x="504742" y="63673"/>
                    <a:pt x="535990" y="39840"/>
                  </a:cubicBezTo>
                  <a:cubicBezTo>
                    <a:pt x="567238" y="16006"/>
                    <a:pt x="624439" y="92803"/>
                    <a:pt x="710240" y="267053"/>
                  </a:cubicBezTo>
                  <a:cubicBezTo>
                    <a:pt x="633898" y="299567"/>
                    <a:pt x="548860" y="305536"/>
                    <a:pt x="468726" y="284001"/>
                  </a:cubicBezTo>
                  <a:close/>
                </a:path>
              </a:pathLst>
            </a:custGeom>
            <a:solidFill>
              <a:srgbClr val="FFE8C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5" name="Google Shape;1285;p70"/>
            <p:cNvSpPr/>
            <p:nvPr/>
          </p:nvSpPr>
          <p:spPr>
            <a:xfrm flipH="1">
              <a:off x="3867392" y="3812602"/>
              <a:ext cx="1438371" cy="563583"/>
            </a:xfrm>
            <a:custGeom>
              <a:rect b="b" l="l" r="r" t="t"/>
              <a:pathLst>
                <a:path extrusionOk="0" h="563583" w="1438371">
                  <a:moveTo>
                    <a:pt x="1334121" y="222976"/>
                  </a:moveTo>
                  <a:cubicBezTo>
                    <a:pt x="1281158" y="64086"/>
                    <a:pt x="1188471" y="11122"/>
                    <a:pt x="1059241" y="64086"/>
                  </a:cubicBezTo>
                  <a:cubicBezTo>
                    <a:pt x="762179" y="196998"/>
                    <a:pt x="426571" y="215853"/>
                    <a:pt x="116492" y="117049"/>
                  </a:cubicBezTo>
                  <a:cubicBezTo>
                    <a:pt x="111725" y="76267"/>
                    <a:pt x="106958" y="38134"/>
                    <a:pt x="104310" y="0"/>
                  </a:cubicBezTo>
                  <a:cubicBezTo>
                    <a:pt x="8446" y="37074"/>
                    <a:pt x="-21213" y="203380"/>
                    <a:pt x="14802" y="383455"/>
                  </a:cubicBezTo>
                  <a:cubicBezTo>
                    <a:pt x="21920" y="417728"/>
                    <a:pt x="45510" y="446275"/>
                    <a:pt x="77828" y="459723"/>
                  </a:cubicBezTo>
                  <a:cubicBezTo>
                    <a:pt x="448572" y="618613"/>
                    <a:pt x="1289102" y="549761"/>
                    <a:pt x="1437400" y="542875"/>
                  </a:cubicBezTo>
                  <a:cubicBezTo>
                    <a:pt x="1446933" y="440656"/>
                    <a:pt x="1384436" y="330492"/>
                    <a:pt x="1334121" y="222976"/>
                  </a:cubicBezTo>
                  <a:close/>
                </a:path>
              </a:pathLst>
            </a:custGeom>
            <a:solidFill>
              <a:srgbClr val="FF493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6" name="Google Shape;1286;p70"/>
            <p:cNvSpPr/>
            <p:nvPr/>
          </p:nvSpPr>
          <p:spPr>
            <a:xfrm flipH="1">
              <a:off x="3950383" y="3679865"/>
              <a:ext cx="1261679" cy="355603"/>
            </a:xfrm>
            <a:custGeom>
              <a:rect b="b" l="l" r="r" t="t"/>
              <a:pathLst>
                <a:path extrusionOk="0" h="355603" w="1261679">
                  <a:moveTo>
                    <a:pt x="1261605" y="25221"/>
                  </a:moveTo>
                  <a:cubicBezTo>
                    <a:pt x="1261711" y="18039"/>
                    <a:pt x="1258835" y="11138"/>
                    <a:pt x="1253660" y="6154"/>
                  </a:cubicBezTo>
                  <a:cubicBezTo>
                    <a:pt x="1247972" y="1261"/>
                    <a:pt x="1240414" y="-874"/>
                    <a:pt x="1233005" y="328"/>
                  </a:cubicBezTo>
                  <a:cubicBezTo>
                    <a:pt x="1225945" y="567"/>
                    <a:pt x="1219266" y="3617"/>
                    <a:pt x="1214468" y="8802"/>
                  </a:cubicBezTo>
                  <a:cubicBezTo>
                    <a:pt x="919991" y="307516"/>
                    <a:pt x="526827" y="380251"/>
                    <a:pt x="34972" y="227012"/>
                  </a:cubicBezTo>
                  <a:cubicBezTo>
                    <a:pt x="28616" y="224872"/>
                    <a:pt x="21731" y="224872"/>
                    <a:pt x="15375" y="227012"/>
                  </a:cubicBezTo>
                  <a:cubicBezTo>
                    <a:pt x="8999" y="230449"/>
                    <a:pt x="4099" y="236100"/>
                    <a:pt x="1605" y="242901"/>
                  </a:cubicBezTo>
                  <a:cubicBezTo>
                    <a:pt x="-535" y="249257"/>
                    <a:pt x="-535" y="256142"/>
                    <a:pt x="1605" y="262497"/>
                  </a:cubicBezTo>
                  <a:cubicBezTo>
                    <a:pt x="4793" y="268848"/>
                    <a:pt x="10598" y="273493"/>
                    <a:pt x="17494" y="275209"/>
                  </a:cubicBezTo>
                  <a:cubicBezTo>
                    <a:pt x="531239" y="434454"/>
                    <a:pt x="941706" y="357127"/>
                    <a:pt x="1248894" y="43229"/>
                  </a:cubicBezTo>
                  <a:cubicBezTo>
                    <a:pt x="1256987" y="41179"/>
                    <a:pt x="1262383" y="33536"/>
                    <a:pt x="1261605" y="25221"/>
                  </a:cubicBezTo>
                  <a:close/>
                </a:path>
              </a:pathLst>
            </a:custGeom>
            <a:solidFill>
              <a:srgbClr val="B2162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p70"/>
            <p:cNvSpPr/>
            <p:nvPr/>
          </p:nvSpPr>
          <p:spPr>
            <a:xfrm flipH="1">
              <a:off x="3754492" y="3484015"/>
              <a:ext cx="326628" cy="331426"/>
            </a:xfrm>
            <a:custGeom>
              <a:rect b="b" l="l" r="r" t="t"/>
              <a:pathLst>
                <a:path extrusionOk="0" h="331426" w="326628">
                  <a:moveTo>
                    <a:pt x="320802" y="297339"/>
                  </a:moveTo>
                  <a:cubicBezTo>
                    <a:pt x="317359" y="293017"/>
                    <a:pt x="312021" y="290644"/>
                    <a:pt x="306502" y="290983"/>
                  </a:cubicBezTo>
                  <a:cubicBezTo>
                    <a:pt x="160323" y="280391"/>
                    <a:pt x="72403" y="189294"/>
                    <a:pt x="41685" y="17692"/>
                  </a:cubicBezTo>
                  <a:cubicBezTo>
                    <a:pt x="40763" y="12030"/>
                    <a:pt x="37734" y="6919"/>
                    <a:pt x="33211" y="3392"/>
                  </a:cubicBezTo>
                  <a:cubicBezTo>
                    <a:pt x="28592" y="135"/>
                    <a:pt x="22745" y="-840"/>
                    <a:pt x="17322" y="744"/>
                  </a:cubicBezTo>
                  <a:cubicBezTo>
                    <a:pt x="11813" y="1692"/>
                    <a:pt x="6877" y="4727"/>
                    <a:pt x="3551" y="9218"/>
                  </a:cubicBezTo>
                  <a:cubicBezTo>
                    <a:pt x="484" y="13508"/>
                    <a:pt x="-665" y="18878"/>
                    <a:pt x="373" y="24048"/>
                  </a:cubicBezTo>
                  <a:cubicBezTo>
                    <a:pt x="34270" y="218953"/>
                    <a:pt x="135430" y="320643"/>
                    <a:pt x="303854" y="331235"/>
                  </a:cubicBezTo>
                  <a:cubicBezTo>
                    <a:pt x="309341" y="331998"/>
                    <a:pt x="314897" y="330462"/>
                    <a:pt x="319213" y="326998"/>
                  </a:cubicBezTo>
                  <a:cubicBezTo>
                    <a:pt x="323816" y="323445"/>
                    <a:pt x="326548" y="317984"/>
                    <a:pt x="326628" y="312169"/>
                  </a:cubicBezTo>
                  <a:cubicBezTo>
                    <a:pt x="326443" y="306703"/>
                    <a:pt x="324388" y="301465"/>
                    <a:pt x="320802" y="297339"/>
                  </a:cubicBezTo>
                  <a:close/>
                </a:path>
              </a:pathLst>
            </a:custGeom>
            <a:solidFill>
              <a:srgbClr val="B2162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8" name="Google Shape;1288;p70"/>
            <p:cNvSpPr/>
            <p:nvPr/>
          </p:nvSpPr>
          <p:spPr>
            <a:xfrm flipH="1">
              <a:off x="2807507" y="4017570"/>
              <a:ext cx="1825649" cy="1548650"/>
            </a:xfrm>
            <a:custGeom>
              <a:rect b="b" l="l" r="r" t="t"/>
              <a:pathLst>
                <a:path extrusionOk="0" h="1548650" w="1825649">
                  <a:moveTo>
                    <a:pt x="1758916" y="0"/>
                  </a:moveTo>
                  <a:cubicBezTo>
                    <a:pt x="1758916" y="0"/>
                    <a:pt x="889256" y="326785"/>
                    <a:pt x="0" y="359622"/>
                  </a:cubicBezTo>
                  <a:cubicBezTo>
                    <a:pt x="0" y="359622"/>
                    <a:pt x="60908" y="1101110"/>
                    <a:pt x="430593" y="1548651"/>
                  </a:cubicBezTo>
                  <a:cubicBezTo>
                    <a:pt x="430593" y="1548651"/>
                    <a:pt x="1183733" y="424767"/>
                    <a:pt x="1825650" y="79975"/>
                  </a:cubicBezTo>
                  <a:close/>
                </a:path>
              </a:pathLst>
            </a:custGeom>
            <a:solidFill>
              <a:srgbClr val="F4EA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9" name="Google Shape;1289;p70"/>
            <p:cNvSpPr/>
            <p:nvPr/>
          </p:nvSpPr>
          <p:spPr>
            <a:xfrm flipH="1">
              <a:off x="3237570" y="4272854"/>
              <a:ext cx="892433" cy="670517"/>
            </a:xfrm>
            <a:custGeom>
              <a:rect b="b" l="l" r="r" t="t"/>
              <a:pathLst>
                <a:path extrusionOk="0" h="670517" w="892433">
                  <a:moveTo>
                    <a:pt x="892434" y="0"/>
                  </a:moveTo>
                  <a:cubicBezTo>
                    <a:pt x="892434" y="0"/>
                    <a:pt x="315662" y="201791"/>
                    <a:pt x="0" y="670517"/>
                  </a:cubicBezTo>
                  <a:close/>
                </a:path>
              </a:pathLst>
            </a:custGeom>
            <a:solidFill>
              <a:srgbClr val="E1D3E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p70"/>
            <p:cNvSpPr/>
            <p:nvPr/>
          </p:nvSpPr>
          <p:spPr>
            <a:xfrm flipH="1">
              <a:off x="3353559" y="4272325"/>
              <a:ext cx="663102" cy="253165"/>
            </a:xfrm>
            <a:custGeom>
              <a:rect b="b" l="l" r="r" t="t"/>
              <a:pathLst>
                <a:path extrusionOk="0" h="253165" w="663102">
                  <a:moveTo>
                    <a:pt x="663102" y="0"/>
                  </a:moveTo>
                  <a:cubicBezTo>
                    <a:pt x="663102" y="0"/>
                    <a:pt x="276469" y="21715"/>
                    <a:pt x="0" y="253165"/>
                  </a:cubicBezTo>
                  <a:close/>
                </a:path>
              </a:pathLst>
            </a:custGeom>
            <a:solidFill>
              <a:srgbClr val="E1D3E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1" name="Google Shape;1291;p70"/>
            <p:cNvSpPr/>
            <p:nvPr/>
          </p:nvSpPr>
          <p:spPr>
            <a:xfrm flipH="1" rot="5293200">
              <a:off x="4191387" y="2436795"/>
              <a:ext cx="521159" cy="521159"/>
            </a:xfrm>
            <a:custGeom>
              <a:rect b="b" l="l" r="r" t="t"/>
              <a:pathLst>
                <a:path extrusionOk="0" h="521159" w="521159">
                  <a:moveTo>
                    <a:pt x="521160" y="260580"/>
                  </a:moveTo>
                  <a:cubicBezTo>
                    <a:pt x="521160" y="404494"/>
                    <a:pt x="404494" y="521160"/>
                    <a:pt x="260580" y="521160"/>
                  </a:cubicBezTo>
                  <a:cubicBezTo>
                    <a:pt x="116666" y="521160"/>
                    <a:pt x="0" y="404494"/>
                    <a:pt x="0" y="260580"/>
                  </a:cubicBezTo>
                  <a:cubicBezTo>
                    <a:pt x="0" y="116666"/>
                    <a:pt x="116666" y="0"/>
                    <a:pt x="260580" y="0"/>
                  </a:cubicBezTo>
                  <a:cubicBezTo>
                    <a:pt x="404494" y="0"/>
                    <a:pt x="521160" y="116666"/>
                    <a:pt x="521160" y="2605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2" name="Google Shape;1292;p70"/>
            <p:cNvSpPr/>
            <p:nvPr/>
          </p:nvSpPr>
          <p:spPr>
            <a:xfrm flipH="1" rot="5292600">
              <a:off x="4433593" y="2621953"/>
              <a:ext cx="234098" cy="234098"/>
            </a:xfrm>
            <a:custGeom>
              <a:rect b="b" l="l" r="r" t="t"/>
              <a:pathLst>
                <a:path extrusionOk="0" h="234098" w="234098">
                  <a:moveTo>
                    <a:pt x="234098" y="117049"/>
                  </a:moveTo>
                  <a:cubicBezTo>
                    <a:pt x="234098" y="181694"/>
                    <a:pt x="181693" y="234098"/>
                    <a:pt x="117049" y="234098"/>
                  </a:cubicBezTo>
                  <a:cubicBezTo>
                    <a:pt x="52405" y="234098"/>
                    <a:pt x="0" y="181694"/>
                    <a:pt x="0" y="117049"/>
                  </a:cubicBezTo>
                  <a:cubicBezTo>
                    <a:pt x="0" y="52405"/>
                    <a:pt x="52405" y="0"/>
                    <a:pt x="117049" y="0"/>
                  </a:cubicBezTo>
                  <a:cubicBezTo>
                    <a:pt x="181694" y="0"/>
                    <a:pt x="234098" y="52405"/>
                    <a:pt x="234098" y="11704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70"/>
            <p:cNvSpPr/>
            <p:nvPr/>
          </p:nvSpPr>
          <p:spPr>
            <a:xfrm flipH="1" rot="106800">
              <a:off x="3308888" y="2436549"/>
              <a:ext cx="521159" cy="521159"/>
            </a:xfrm>
            <a:custGeom>
              <a:rect b="b" l="l" r="r" t="t"/>
              <a:pathLst>
                <a:path extrusionOk="0" h="521159" w="521159">
                  <a:moveTo>
                    <a:pt x="521160" y="260580"/>
                  </a:moveTo>
                  <a:cubicBezTo>
                    <a:pt x="521160" y="404494"/>
                    <a:pt x="404494" y="521160"/>
                    <a:pt x="260580" y="521160"/>
                  </a:cubicBezTo>
                  <a:cubicBezTo>
                    <a:pt x="116666" y="521160"/>
                    <a:pt x="0" y="404494"/>
                    <a:pt x="0" y="260580"/>
                  </a:cubicBezTo>
                  <a:cubicBezTo>
                    <a:pt x="0" y="116666"/>
                    <a:pt x="116666" y="0"/>
                    <a:pt x="260580" y="0"/>
                  </a:cubicBezTo>
                  <a:cubicBezTo>
                    <a:pt x="404494" y="0"/>
                    <a:pt x="521160" y="116666"/>
                    <a:pt x="521160" y="2605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4" name="Google Shape;1294;p70"/>
            <p:cNvSpPr/>
            <p:nvPr/>
          </p:nvSpPr>
          <p:spPr>
            <a:xfrm flipH="1" rot="107400">
              <a:off x="3551599" y="2621353"/>
              <a:ext cx="234098" cy="234098"/>
            </a:xfrm>
            <a:custGeom>
              <a:rect b="b" l="l" r="r" t="t"/>
              <a:pathLst>
                <a:path extrusionOk="0" h="234098" w="234098">
                  <a:moveTo>
                    <a:pt x="234098" y="117049"/>
                  </a:moveTo>
                  <a:cubicBezTo>
                    <a:pt x="234098" y="181694"/>
                    <a:pt x="181694" y="234098"/>
                    <a:pt x="117049" y="234098"/>
                  </a:cubicBezTo>
                  <a:cubicBezTo>
                    <a:pt x="52405" y="234098"/>
                    <a:pt x="0" y="181694"/>
                    <a:pt x="0" y="117049"/>
                  </a:cubicBezTo>
                  <a:cubicBezTo>
                    <a:pt x="0" y="52405"/>
                    <a:pt x="52405" y="0"/>
                    <a:pt x="117049" y="0"/>
                  </a:cubicBezTo>
                  <a:cubicBezTo>
                    <a:pt x="181694" y="0"/>
                    <a:pt x="234098" y="52405"/>
                    <a:pt x="234098" y="11704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5" name="Google Shape;1295;p70"/>
            <p:cNvSpPr/>
            <p:nvPr/>
          </p:nvSpPr>
          <p:spPr>
            <a:xfrm flipH="1">
              <a:off x="4066262" y="2312503"/>
              <a:ext cx="770093" cy="770092"/>
            </a:xfrm>
            <a:custGeom>
              <a:rect b="b" l="l" r="r" t="t"/>
              <a:pathLst>
                <a:path extrusionOk="0" h="770092" w="770093">
                  <a:moveTo>
                    <a:pt x="396516" y="174"/>
                  </a:moveTo>
                  <a:cubicBezTo>
                    <a:pt x="183958" y="-6161"/>
                    <a:pt x="6509" y="161017"/>
                    <a:pt x="175" y="373577"/>
                  </a:cubicBezTo>
                  <a:cubicBezTo>
                    <a:pt x="-6165" y="586135"/>
                    <a:pt x="161014" y="763584"/>
                    <a:pt x="373577" y="769918"/>
                  </a:cubicBezTo>
                  <a:cubicBezTo>
                    <a:pt x="585998" y="776253"/>
                    <a:pt x="763383" y="609286"/>
                    <a:pt x="769908" y="396870"/>
                  </a:cubicBezTo>
                  <a:cubicBezTo>
                    <a:pt x="776438" y="184316"/>
                    <a:pt x="609424" y="6715"/>
                    <a:pt x="396871" y="185"/>
                  </a:cubicBezTo>
                  <a:cubicBezTo>
                    <a:pt x="396749" y="181"/>
                    <a:pt x="396632" y="178"/>
                    <a:pt x="396516" y="174"/>
                  </a:cubicBezTo>
                  <a:close/>
                  <a:moveTo>
                    <a:pt x="376919" y="632028"/>
                  </a:moveTo>
                  <a:cubicBezTo>
                    <a:pt x="240390" y="627574"/>
                    <a:pt x="133325" y="513284"/>
                    <a:pt x="137779" y="376755"/>
                  </a:cubicBezTo>
                  <a:cubicBezTo>
                    <a:pt x="142233" y="240226"/>
                    <a:pt x="256528" y="133157"/>
                    <a:pt x="393057" y="137613"/>
                  </a:cubicBezTo>
                  <a:cubicBezTo>
                    <a:pt x="529486" y="142065"/>
                    <a:pt x="636514" y="256200"/>
                    <a:pt x="632203" y="392633"/>
                  </a:cubicBezTo>
                  <a:cubicBezTo>
                    <a:pt x="627887" y="529168"/>
                    <a:pt x="513708" y="636350"/>
                    <a:pt x="377173" y="632039"/>
                  </a:cubicBezTo>
                  <a:cubicBezTo>
                    <a:pt x="377089" y="632033"/>
                    <a:pt x="377004" y="632033"/>
                    <a:pt x="376919" y="632028"/>
                  </a:cubicBezTo>
                  <a:close/>
                </a:path>
              </a:pathLst>
            </a:custGeom>
            <a:solidFill>
              <a:srgbClr val="B2162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70"/>
            <p:cNvSpPr/>
            <p:nvPr/>
          </p:nvSpPr>
          <p:spPr>
            <a:xfrm flipH="1">
              <a:off x="3184243" y="2312395"/>
              <a:ext cx="771137" cy="771156"/>
            </a:xfrm>
            <a:custGeom>
              <a:rect b="b" l="l" r="r" t="t"/>
              <a:pathLst>
                <a:path extrusionOk="0" h="771156" w="771137">
                  <a:moveTo>
                    <a:pt x="157" y="396978"/>
                  </a:moveTo>
                  <a:cubicBezTo>
                    <a:pt x="6454" y="609833"/>
                    <a:pt x="184109" y="777277"/>
                    <a:pt x="396964" y="770985"/>
                  </a:cubicBezTo>
                  <a:cubicBezTo>
                    <a:pt x="609819" y="764687"/>
                    <a:pt x="777263" y="587027"/>
                    <a:pt x="770965" y="374177"/>
                  </a:cubicBezTo>
                  <a:cubicBezTo>
                    <a:pt x="764668" y="161323"/>
                    <a:pt x="587013" y="-6125"/>
                    <a:pt x="374163" y="172"/>
                  </a:cubicBezTo>
                  <a:cubicBezTo>
                    <a:pt x="373072" y="204"/>
                    <a:pt x="371986" y="241"/>
                    <a:pt x="370901" y="282"/>
                  </a:cubicBezTo>
                  <a:cubicBezTo>
                    <a:pt x="159508" y="8614"/>
                    <a:pt x="-5812" y="185507"/>
                    <a:pt x="157" y="396978"/>
                  </a:cubicBezTo>
                  <a:close/>
                  <a:moveTo>
                    <a:pt x="137862" y="392741"/>
                  </a:moveTo>
                  <a:cubicBezTo>
                    <a:pt x="133243" y="255926"/>
                    <a:pt x="240415" y="141271"/>
                    <a:pt x="377230" y="136654"/>
                  </a:cubicBezTo>
                  <a:cubicBezTo>
                    <a:pt x="514045" y="132038"/>
                    <a:pt x="628700" y="239205"/>
                    <a:pt x="633319" y="376026"/>
                  </a:cubicBezTo>
                  <a:cubicBezTo>
                    <a:pt x="637932" y="512841"/>
                    <a:pt x="530765" y="627491"/>
                    <a:pt x="393950" y="632109"/>
                  </a:cubicBezTo>
                  <a:cubicBezTo>
                    <a:pt x="393680" y="632120"/>
                    <a:pt x="393415" y="632125"/>
                    <a:pt x="393145" y="632136"/>
                  </a:cubicBezTo>
                  <a:cubicBezTo>
                    <a:pt x="256627" y="636299"/>
                    <a:pt x="142469" y="529244"/>
                    <a:pt x="137862" y="392741"/>
                  </a:cubicBezTo>
                  <a:close/>
                </a:path>
              </a:pathLst>
            </a:custGeom>
            <a:solidFill>
              <a:srgbClr val="B2162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7" name="Google Shape;1297;p70"/>
            <p:cNvSpPr/>
            <p:nvPr/>
          </p:nvSpPr>
          <p:spPr>
            <a:xfrm flipH="1">
              <a:off x="4119326" y="2117186"/>
              <a:ext cx="554850" cy="294098"/>
            </a:xfrm>
            <a:custGeom>
              <a:rect b="b" l="l" r="r" t="t"/>
              <a:pathLst>
                <a:path extrusionOk="0" h="294098" w="554850">
                  <a:moveTo>
                    <a:pt x="1827" y="167950"/>
                  </a:moveTo>
                  <a:cubicBezTo>
                    <a:pt x="-16181" y="229918"/>
                    <a:pt x="99280" y="334785"/>
                    <a:pt x="332848" y="277585"/>
                  </a:cubicBezTo>
                  <a:cubicBezTo>
                    <a:pt x="521928" y="230977"/>
                    <a:pt x="590780" y="118694"/>
                    <a:pt x="537287" y="40838"/>
                  </a:cubicBezTo>
                  <a:cubicBezTo>
                    <a:pt x="465787" y="-65089"/>
                    <a:pt x="340793" y="65201"/>
                    <a:pt x="219507" y="93802"/>
                  </a:cubicBezTo>
                  <a:cubicBezTo>
                    <a:pt x="80742" y="121872"/>
                    <a:pt x="18246" y="113928"/>
                    <a:pt x="1827" y="16795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8" name="Google Shape;1298;p70"/>
            <p:cNvSpPr/>
            <p:nvPr/>
          </p:nvSpPr>
          <p:spPr>
            <a:xfrm flipH="1">
              <a:off x="3347489" y="2117186"/>
              <a:ext cx="554581" cy="294098"/>
            </a:xfrm>
            <a:custGeom>
              <a:rect b="b" l="l" r="r" t="t"/>
              <a:pathLst>
                <a:path extrusionOk="0" h="294098" w="554581">
                  <a:moveTo>
                    <a:pt x="552747" y="167950"/>
                  </a:moveTo>
                  <a:cubicBezTo>
                    <a:pt x="570755" y="229918"/>
                    <a:pt x="455824" y="334785"/>
                    <a:pt x="222256" y="277585"/>
                  </a:cubicBezTo>
                  <a:cubicBezTo>
                    <a:pt x="33176" y="230977"/>
                    <a:pt x="-35676" y="118694"/>
                    <a:pt x="17287" y="40838"/>
                  </a:cubicBezTo>
                  <a:cubicBezTo>
                    <a:pt x="89317" y="-65089"/>
                    <a:pt x="214311" y="65201"/>
                    <a:pt x="335068" y="93802"/>
                  </a:cubicBezTo>
                  <a:cubicBezTo>
                    <a:pt x="474362" y="121872"/>
                    <a:pt x="536329" y="113928"/>
                    <a:pt x="552747" y="16795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9" name="Google Shape;1299;p70"/>
            <p:cNvSpPr/>
            <p:nvPr/>
          </p:nvSpPr>
          <p:spPr>
            <a:xfrm flipH="1">
              <a:off x="3086095" y="3258703"/>
              <a:ext cx="256453" cy="203181"/>
            </a:xfrm>
            <a:custGeom>
              <a:rect b="b" l="l" r="r" t="t"/>
              <a:pathLst>
                <a:path extrusionOk="0" h="203181" w="256453">
                  <a:moveTo>
                    <a:pt x="111864" y="4668"/>
                  </a:moveTo>
                  <a:cubicBezTo>
                    <a:pt x="41422" y="16849"/>
                    <a:pt x="-8363" y="70342"/>
                    <a:pt x="1170" y="124895"/>
                  </a:cubicBezTo>
                  <a:cubicBezTo>
                    <a:pt x="31958" y="192190"/>
                    <a:pt x="111466" y="221791"/>
                    <a:pt x="178767" y="191004"/>
                  </a:cubicBezTo>
                  <a:cubicBezTo>
                    <a:pt x="222409" y="171042"/>
                    <a:pt x="252042" y="129259"/>
                    <a:pt x="256454" y="81465"/>
                  </a:cubicBezTo>
                  <a:cubicBezTo>
                    <a:pt x="236921" y="21002"/>
                    <a:pt x="172893" y="-13006"/>
                    <a:pt x="111864" y="4668"/>
                  </a:cubicBezTo>
                  <a:close/>
                </a:path>
              </a:pathLst>
            </a:custGeom>
            <a:solidFill>
              <a:srgbClr val="DD2C2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0" name="Google Shape;1300;p70"/>
            <p:cNvSpPr/>
            <p:nvPr/>
          </p:nvSpPr>
          <p:spPr>
            <a:xfrm flipH="1">
              <a:off x="3202975" y="3578924"/>
              <a:ext cx="161876" cy="130117"/>
            </a:xfrm>
            <a:custGeom>
              <a:rect b="b" l="l" r="r" t="t"/>
              <a:pathLst>
                <a:path extrusionOk="0" h="130117" w="161876">
                  <a:moveTo>
                    <a:pt x="70610" y="2758"/>
                  </a:moveTo>
                  <a:cubicBezTo>
                    <a:pt x="26121" y="10702"/>
                    <a:pt x="-5127" y="44599"/>
                    <a:pt x="699" y="78496"/>
                  </a:cubicBezTo>
                  <a:cubicBezTo>
                    <a:pt x="12891" y="116698"/>
                    <a:pt x="53249" y="138286"/>
                    <a:pt x="91796" y="127222"/>
                  </a:cubicBezTo>
                  <a:cubicBezTo>
                    <a:pt x="135755" y="119277"/>
                    <a:pt x="167004" y="85381"/>
                    <a:pt x="161178" y="51484"/>
                  </a:cubicBezTo>
                  <a:cubicBezTo>
                    <a:pt x="148986" y="13541"/>
                    <a:pt x="108988" y="-7978"/>
                    <a:pt x="70610" y="2758"/>
                  </a:cubicBezTo>
                  <a:close/>
                </a:path>
              </a:pathLst>
            </a:custGeom>
            <a:solidFill>
              <a:srgbClr val="DD2C2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1" name="Google Shape;1301;p70"/>
            <p:cNvSpPr/>
            <p:nvPr/>
          </p:nvSpPr>
          <p:spPr>
            <a:xfrm flipH="1">
              <a:off x="3427798" y="3453336"/>
              <a:ext cx="105217" cy="84577"/>
            </a:xfrm>
            <a:custGeom>
              <a:rect b="b" l="l" r="r" t="t"/>
              <a:pathLst>
                <a:path extrusionOk="0" h="84577" w="105217">
                  <a:moveTo>
                    <a:pt x="45988" y="1763"/>
                  </a:moveTo>
                  <a:cubicBezTo>
                    <a:pt x="16859" y="7059"/>
                    <a:pt x="-3268" y="28774"/>
                    <a:pt x="440" y="51019"/>
                  </a:cubicBezTo>
                  <a:cubicBezTo>
                    <a:pt x="8548" y="75758"/>
                    <a:pt x="34670" y="89751"/>
                    <a:pt x="59759" y="82797"/>
                  </a:cubicBezTo>
                  <a:cubicBezTo>
                    <a:pt x="88359" y="77500"/>
                    <a:pt x="108485" y="55785"/>
                    <a:pt x="104778" y="33541"/>
                  </a:cubicBezTo>
                  <a:cubicBezTo>
                    <a:pt x="96897" y="8876"/>
                    <a:pt x="70939" y="-5154"/>
                    <a:pt x="45988" y="1763"/>
                  </a:cubicBezTo>
                  <a:close/>
                </a:path>
              </a:pathLst>
            </a:custGeom>
            <a:solidFill>
              <a:srgbClr val="DD2C2A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6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Google Shape;1307;p71"/>
          <p:cNvSpPr/>
          <p:nvPr/>
        </p:nvSpPr>
        <p:spPr>
          <a:xfrm>
            <a:off x="279401" y="222251"/>
            <a:ext cx="11633199" cy="6413499"/>
          </a:xfrm>
          <a:prstGeom prst="roundRect">
            <a:avLst>
              <a:gd fmla="val 6347" name="adj"/>
            </a:avLst>
          </a:prstGeom>
          <a:solidFill>
            <a:srgbClr val="CDED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8" name="Google Shape;1308;p71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309" name="Google Shape;1309;p71"/>
          <p:cNvPicPr preferRelativeResize="0"/>
          <p:nvPr/>
        </p:nvPicPr>
        <p:blipFill rotWithShape="1">
          <a:blip r:embed="rId3">
            <a:alphaModFix/>
          </a:blip>
          <a:srcRect b="0" l="7042" r="5293" t="882"/>
          <a:stretch/>
        </p:blipFill>
        <p:spPr>
          <a:xfrm>
            <a:off x="279402" y="222251"/>
            <a:ext cx="11633199" cy="6286573"/>
          </a:xfrm>
          <a:custGeom>
            <a:rect b="b" l="l" r="r" t="t"/>
            <a:pathLst>
              <a:path extrusionOk="0" h="6286573" w="11633199">
                <a:moveTo>
                  <a:pt x="407065" y="0"/>
                </a:moveTo>
                <a:lnTo>
                  <a:pt x="11226134" y="0"/>
                </a:lnTo>
                <a:cubicBezTo>
                  <a:pt x="11450950" y="0"/>
                  <a:pt x="11633199" y="182249"/>
                  <a:pt x="11633199" y="407065"/>
                </a:cubicBezTo>
                <a:lnTo>
                  <a:pt x="11633199" y="6006434"/>
                </a:lnTo>
                <a:cubicBezTo>
                  <a:pt x="11633199" y="6090740"/>
                  <a:pt x="11607570" y="6169060"/>
                  <a:pt x="11563679" y="6234028"/>
                </a:cubicBezTo>
                <a:lnTo>
                  <a:pt x="11520325" y="6286573"/>
                </a:lnTo>
                <a:lnTo>
                  <a:pt x="112874" y="6286573"/>
                </a:lnTo>
                <a:lnTo>
                  <a:pt x="69520" y="6234028"/>
                </a:lnTo>
                <a:cubicBezTo>
                  <a:pt x="25629" y="6169060"/>
                  <a:pt x="0" y="6090740"/>
                  <a:pt x="0" y="6006434"/>
                </a:cubicBezTo>
                <a:lnTo>
                  <a:pt x="0" y="407065"/>
                </a:lnTo>
                <a:cubicBezTo>
                  <a:pt x="0" y="182249"/>
                  <a:pt x="182249" y="0"/>
                  <a:pt x="407065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4" name="Shape 1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" name="Google Shape;1315;p72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316" name="Google Shape;1316;p72"/>
          <p:cNvSpPr/>
          <p:nvPr/>
        </p:nvSpPr>
        <p:spPr>
          <a:xfrm>
            <a:off x="779561" y="1748825"/>
            <a:ext cx="2291100" cy="2291100"/>
          </a:xfrm>
          <a:prstGeom prst="roundRect">
            <a:avLst>
              <a:gd fmla="val 12787" name="adj"/>
            </a:avLst>
          </a:prstGeom>
          <a:solidFill>
            <a:srgbClr val="303A6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7" name="Google Shape;1317;p72"/>
          <p:cNvSpPr/>
          <p:nvPr/>
        </p:nvSpPr>
        <p:spPr>
          <a:xfrm>
            <a:off x="4793127" y="1748825"/>
            <a:ext cx="2291100" cy="2291100"/>
          </a:xfrm>
          <a:prstGeom prst="roundRect">
            <a:avLst>
              <a:gd fmla="val 12787" name="adj"/>
            </a:avLst>
          </a:prstGeom>
          <a:solidFill>
            <a:srgbClr val="303A6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8" name="Google Shape;1318;p72"/>
          <p:cNvSpPr/>
          <p:nvPr/>
        </p:nvSpPr>
        <p:spPr>
          <a:xfrm>
            <a:off x="8964234" y="1748825"/>
            <a:ext cx="2291100" cy="2291100"/>
          </a:xfrm>
          <a:prstGeom prst="roundRect">
            <a:avLst>
              <a:gd fmla="val 12787" name="adj"/>
            </a:avLst>
          </a:prstGeom>
          <a:solidFill>
            <a:srgbClr val="303A6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9" name="Google Shape;1319;p72"/>
          <p:cNvSpPr txBox="1"/>
          <p:nvPr/>
        </p:nvSpPr>
        <p:spPr>
          <a:xfrm>
            <a:off x="557640" y="4099508"/>
            <a:ext cx="2735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Всё понятно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0" name="Google Shape;1320;p72"/>
          <p:cNvSpPr txBox="1"/>
          <p:nvPr/>
        </p:nvSpPr>
        <p:spPr>
          <a:xfrm>
            <a:off x="3955043" y="4099508"/>
            <a:ext cx="3967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Нужно поработать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1" name="Google Shape;1321;p72"/>
          <p:cNvSpPr txBox="1"/>
          <p:nvPr/>
        </p:nvSpPr>
        <p:spPr>
          <a:xfrm>
            <a:off x="8584770" y="4099508"/>
            <a:ext cx="3050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Сложная тема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22" name="Google Shape;1322;p72"/>
          <p:cNvGrpSpPr/>
          <p:nvPr/>
        </p:nvGrpSpPr>
        <p:grpSpPr>
          <a:xfrm>
            <a:off x="1382359" y="2189691"/>
            <a:ext cx="1085787" cy="1409622"/>
            <a:chOff x="4825312" y="2858907"/>
            <a:chExt cx="535609" cy="695354"/>
          </a:xfrm>
        </p:grpSpPr>
        <p:sp>
          <p:nvSpPr>
            <p:cNvPr id="1323" name="Google Shape;1323;p72"/>
            <p:cNvSpPr/>
            <p:nvPr/>
          </p:nvSpPr>
          <p:spPr>
            <a:xfrm>
              <a:off x="4825312" y="2858907"/>
              <a:ext cx="535609" cy="695354"/>
            </a:xfrm>
            <a:custGeom>
              <a:rect b="b" l="l" r="r" t="t"/>
              <a:pathLst>
                <a:path extrusionOk="0" h="695354" w="535609">
                  <a:moveTo>
                    <a:pt x="475160" y="308803"/>
                  </a:moveTo>
                  <a:cubicBezTo>
                    <a:pt x="499163" y="285486"/>
                    <a:pt x="512193" y="242280"/>
                    <a:pt x="482704" y="214163"/>
                  </a:cubicBezTo>
                  <a:cubicBezTo>
                    <a:pt x="454586" y="187416"/>
                    <a:pt x="417553" y="183987"/>
                    <a:pt x="377091" y="188102"/>
                  </a:cubicBezTo>
                  <a:cubicBezTo>
                    <a:pt x="314683" y="194274"/>
                    <a:pt x="265991" y="213477"/>
                    <a:pt x="233073" y="250510"/>
                  </a:cubicBezTo>
                  <a:cubicBezTo>
                    <a:pt x="228272" y="246395"/>
                    <a:pt x="223471" y="241595"/>
                    <a:pt x="219357" y="236108"/>
                  </a:cubicBezTo>
                  <a:cubicBezTo>
                    <a:pt x="183009" y="189474"/>
                    <a:pt x="233758" y="153812"/>
                    <a:pt x="224157" y="92776"/>
                  </a:cubicBezTo>
                  <a:cubicBezTo>
                    <a:pt x="212499" y="19395"/>
                    <a:pt x="137061" y="-23124"/>
                    <a:pt x="99342" y="13223"/>
                  </a:cubicBezTo>
                  <a:cubicBezTo>
                    <a:pt x="78768" y="33111"/>
                    <a:pt x="140490" y="100320"/>
                    <a:pt x="104828" y="175758"/>
                  </a:cubicBezTo>
                  <a:cubicBezTo>
                    <a:pt x="66423" y="256682"/>
                    <a:pt x="-37818" y="294401"/>
                    <a:pt x="14302" y="539918"/>
                  </a:cubicBezTo>
                  <a:lnTo>
                    <a:pt x="163121" y="640045"/>
                  </a:lnTo>
                  <a:cubicBezTo>
                    <a:pt x="220728" y="688736"/>
                    <a:pt x="311940" y="697651"/>
                    <a:pt x="360631" y="694909"/>
                  </a:cubicBezTo>
                  <a:cubicBezTo>
                    <a:pt x="391492" y="692851"/>
                    <a:pt x="425782" y="675020"/>
                    <a:pt x="438127" y="654446"/>
                  </a:cubicBezTo>
                  <a:cubicBezTo>
                    <a:pt x="455958" y="627014"/>
                    <a:pt x="448414" y="594782"/>
                    <a:pt x="418239" y="578323"/>
                  </a:cubicBezTo>
                  <a:cubicBezTo>
                    <a:pt x="460758" y="590667"/>
                    <a:pt x="499163" y="567350"/>
                    <a:pt x="513565" y="528945"/>
                  </a:cubicBezTo>
                  <a:cubicBezTo>
                    <a:pt x="525909" y="495341"/>
                    <a:pt x="508764" y="451449"/>
                    <a:pt x="471731" y="439791"/>
                  </a:cubicBezTo>
                  <a:cubicBezTo>
                    <a:pt x="492991" y="434990"/>
                    <a:pt x="501220" y="433619"/>
                    <a:pt x="516994" y="419903"/>
                  </a:cubicBezTo>
                  <a:cubicBezTo>
                    <a:pt x="534139" y="406187"/>
                    <a:pt x="538939" y="381498"/>
                    <a:pt x="533453" y="360924"/>
                  </a:cubicBezTo>
                  <a:cubicBezTo>
                    <a:pt x="525909" y="330063"/>
                    <a:pt x="508078" y="320462"/>
                    <a:pt x="475160" y="308803"/>
                  </a:cubicBezTo>
                </a:path>
              </a:pathLst>
            </a:custGeom>
            <a:solidFill>
              <a:srgbClr val="FFD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4" name="Google Shape;1324;p72"/>
            <p:cNvSpPr/>
            <p:nvPr/>
          </p:nvSpPr>
          <p:spPr>
            <a:xfrm>
              <a:off x="5017359" y="3092272"/>
              <a:ext cx="126749" cy="405993"/>
            </a:xfrm>
            <a:custGeom>
              <a:rect b="b" l="l" r="r" t="t"/>
              <a:pathLst>
                <a:path extrusionOk="0" h="405993" w="126749">
                  <a:moveTo>
                    <a:pt x="117149" y="323012"/>
                  </a:moveTo>
                  <a:cubicBezTo>
                    <a:pt x="92460" y="320269"/>
                    <a:pt x="64342" y="298323"/>
                    <a:pt x="61599" y="275006"/>
                  </a:cubicBezTo>
                  <a:cubicBezTo>
                    <a:pt x="58170" y="251003"/>
                    <a:pt x="80115" y="227686"/>
                    <a:pt x="103433" y="222199"/>
                  </a:cubicBezTo>
                  <a:cubicBezTo>
                    <a:pt x="74629" y="220828"/>
                    <a:pt x="41711" y="198196"/>
                    <a:pt x="39653" y="170079"/>
                  </a:cubicBezTo>
                  <a:cubicBezTo>
                    <a:pt x="37596" y="141961"/>
                    <a:pt x="66399" y="114529"/>
                    <a:pt x="95203" y="112471"/>
                  </a:cubicBezTo>
                  <a:cubicBezTo>
                    <a:pt x="18393" y="90526"/>
                    <a:pt x="19079" y="33604"/>
                    <a:pt x="60227" y="0"/>
                  </a:cubicBezTo>
                  <a:cubicBezTo>
                    <a:pt x="-17268" y="20574"/>
                    <a:pt x="-10410" y="83668"/>
                    <a:pt x="27309" y="112471"/>
                  </a:cubicBezTo>
                  <a:cubicBezTo>
                    <a:pt x="11535" y="126187"/>
                    <a:pt x="1934" y="149505"/>
                    <a:pt x="6049" y="173508"/>
                  </a:cubicBezTo>
                  <a:cubicBezTo>
                    <a:pt x="8792" y="189281"/>
                    <a:pt x="14964" y="211227"/>
                    <a:pt x="42396" y="229057"/>
                  </a:cubicBezTo>
                  <a:cubicBezTo>
                    <a:pt x="30052" y="242773"/>
                    <a:pt x="25937" y="260604"/>
                    <a:pt x="29366" y="282550"/>
                  </a:cubicBezTo>
                  <a:cubicBezTo>
                    <a:pt x="32795" y="304495"/>
                    <a:pt x="51998" y="324384"/>
                    <a:pt x="73257" y="336042"/>
                  </a:cubicBezTo>
                  <a:cubicBezTo>
                    <a:pt x="73257" y="336042"/>
                    <a:pt x="65714" y="391592"/>
                    <a:pt x="126750" y="405994"/>
                  </a:cubicBezTo>
                  <a:cubicBezTo>
                    <a:pt x="97946" y="387477"/>
                    <a:pt x="93146" y="343586"/>
                    <a:pt x="117149" y="323012"/>
                  </a:cubicBezTo>
                </a:path>
              </a:pathLst>
            </a:custGeom>
            <a:solidFill>
              <a:srgbClr val="EFB9A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25" name="Google Shape;1325;p72"/>
          <p:cNvGrpSpPr/>
          <p:nvPr/>
        </p:nvGrpSpPr>
        <p:grpSpPr>
          <a:xfrm>
            <a:off x="9565354" y="2630100"/>
            <a:ext cx="1245182" cy="943638"/>
            <a:chOff x="5311643" y="6726003"/>
            <a:chExt cx="712673" cy="540086"/>
          </a:xfrm>
        </p:grpSpPr>
        <p:grpSp>
          <p:nvGrpSpPr>
            <p:cNvPr id="1326" name="Google Shape;1326;p72"/>
            <p:cNvGrpSpPr/>
            <p:nvPr/>
          </p:nvGrpSpPr>
          <p:grpSpPr>
            <a:xfrm>
              <a:off x="5313015" y="6759317"/>
              <a:ext cx="711301" cy="506772"/>
              <a:chOff x="5313015" y="6759317"/>
              <a:chExt cx="711301" cy="506772"/>
            </a:xfrm>
          </p:grpSpPr>
          <p:sp>
            <p:nvSpPr>
              <p:cNvPr id="1327" name="Google Shape;1327;p72"/>
              <p:cNvSpPr/>
              <p:nvPr/>
            </p:nvSpPr>
            <p:spPr>
              <a:xfrm>
                <a:off x="5313015" y="6759317"/>
                <a:ext cx="711301" cy="506772"/>
              </a:xfrm>
              <a:custGeom>
                <a:rect b="b" l="l" r="r" t="t"/>
                <a:pathLst>
                  <a:path extrusionOk="0" h="506772" w="711301">
                    <a:moveTo>
                      <a:pt x="709393" y="22508"/>
                    </a:moveTo>
                    <a:cubicBezTo>
                      <a:pt x="692248" y="-19326"/>
                      <a:pt x="627097" y="2620"/>
                      <a:pt x="574976" y="43768"/>
                    </a:cubicBezTo>
                    <a:cubicBezTo>
                      <a:pt x="542058" y="69828"/>
                      <a:pt x="501596" y="133608"/>
                      <a:pt x="494052" y="156925"/>
                    </a:cubicBezTo>
                    <a:cubicBezTo>
                      <a:pt x="494052" y="152810"/>
                      <a:pt x="494052" y="148695"/>
                      <a:pt x="494738" y="144580"/>
                    </a:cubicBezTo>
                    <a:cubicBezTo>
                      <a:pt x="490623" y="152810"/>
                      <a:pt x="481022" y="161040"/>
                      <a:pt x="472792" y="161725"/>
                    </a:cubicBezTo>
                    <a:cubicBezTo>
                      <a:pt x="426158" y="168583"/>
                      <a:pt x="382267" y="163097"/>
                      <a:pt x="336318" y="152810"/>
                    </a:cubicBezTo>
                    <a:cubicBezTo>
                      <a:pt x="329460" y="151438"/>
                      <a:pt x="324659" y="148009"/>
                      <a:pt x="320545" y="144580"/>
                    </a:cubicBezTo>
                    <a:cubicBezTo>
                      <a:pt x="299285" y="140466"/>
                      <a:pt x="276653" y="137037"/>
                      <a:pt x="257451" y="126064"/>
                    </a:cubicBezTo>
                    <a:cubicBezTo>
                      <a:pt x="238934" y="115091"/>
                      <a:pt x="223161" y="99318"/>
                      <a:pt x="204644" y="87659"/>
                    </a:cubicBezTo>
                    <a:cubicBezTo>
                      <a:pt x="201901" y="86287"/>
                      <a:pt x="199844" y="84230"/>
                      <a:pt x="197786" y="82173"/>
                    </a:cubicBezTo>
                    <a:cubicBezTo>
                      <a:pt x="191614" y="85602"/>
                      <a:pt x="183385" y="86287"/>
                      <a:pt x="175155" y="84230"/>
                    </a:cubicBezTo>
                    <a:cubicBezTo>
                      <a:pt x="168983" y="82858"/>
                      <a:pt x="162811" y="80115"/>
                      <a:pt x="157324" y="76000"/>
                    </a:cubicBezTo>
                    <a:cubicBezTo>
                      <a:pt x="158696" y="98632"/>
                      <a:pt x="158010" y="116463"/>
                      <a:pt x="155267" y="130864"/>
                    </a:cubicBezTo>
                    <a:cubicBezTo>
                      <a:pt x="149780" y="146638"/>
                      <a:pt x="142237" y="156239"/>
                      <a:pt x="131950" y="157611"/>
                    </a:cubicBezTo>
                    <a:cubicBezTo>
                      <a:pt x="123720" y="158296"/>
                      <a:pt x="117548" y="157611"/>
                      <a:pt x="112747" y="154867"/>
                    </a:cubicBezTo>
                    <a:cubicBezTo>
                      <a:pt x="125092" y="137037"/>
                      <a:pt x="139493" y="97946"/>
                      <a:pt x="105889" y="104804"/>
                    </a:cubicBezTo>
                    <a:cubicBezTo>
                      <a:pt x="-24413" y="171327"/>
                      <a:pt x="-410" y="282426"/>
                      <a:pt x="5762" y="307801"/>
                    </a:cubicBezTo>
                    <a:cubicBezTo>
                      <a:pt x="35252" y="386668"/>
                      <a:pt x="105889" y="448390"/>
                      <a:pt x="237563" y="491595"/>
                    </a:cubicBezTo>
                    <a:cubicBezTo>
                      <a:pt x="370608" y="535486"/>
                      <a:pt x="459762" y="475822"/>
                      <a:pt x="500910" y="418900"/>
                    </a:cubicBezTo>
                    <a:cubicBezTo>
                      <a:pt x="533143" y="374323"/>
                      <a:pt x="537257" y="310544"/>
                      <a:pt x="553031" y="255680"/>
                    </a:cubicBezTo>
                    <a:cubicBezTo>
                      <a:pt x="555088" y="249508"/>
                      <a:pt x="574976" y="219333"/>
                      <a:pt x="587321" y="185043"/>
                    </a:cubicBezTo>
                    <a:cubicBezTo>
                      <a:pt x="588007" y="185043"/>
                      <a:pt x="588007" y="185728"/>
                      <a:pt x="588692" y="185728"/>
                    </a:cubicBezTo>
                    <a:cubicBezTo>
                      <a:pt x="639442" y="90402"/>
                      <a:pt x="725167" y="61599"/>
                      <a:pt x="709393" y="22508"/>
                    </a:cubicBezTo>
                    <a:close/>
                  </a:path>
                </a:pathLst>
              </a:custGeom>
              <a:solidFill>
                <a:srgbClr val="FFD3C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8" name="Google Shape;1328;p72"/>
              <p:cNvSpPr/>
              <p:nvPr/>
            </p:nvSpPr>
            <p:spPr>
              <a:xfrm>
                <a:off x="5512724" y="6991339"/>
                <a:ext cx="85211" cy="167675"/>
              </a:xfrm>
              <a:custGeom>
                <a:rect b="b" l="l" r="r" t="t"/>
                <a:pathLst>
                  <a:path extrusionOk="0" h="167675" w="85211">
                    <a:moveTo>
                      <a:pt x="56371" y="47660"/>
                    </a:moveTo>
                    <a:cubicBezTo>
                      <a:pt x="15223" y="7199"/>
                      <a:pt x="-7409" y="-29149"/>
                      <a:pt x="2193" y="34631"/>
                    </a:cubicBezTo>
                    <a:cubicBezTo>
                      <a:pt x="2193" y="34631"/>
                      <a:pt x="-4665" y="27773"/>
                      <a:pt x="37854" y="66177"/>
                    </a:cubicBezTo>
                    <a:cubicBezTo>
                      <a:pt x="78316" y="102524"/>
                      <a:pt x="74202" y="167675"/>
                      <a:pt x="74202" y="167675"/>
                    </a:cubicBezTo>
                    <a:cubicBezTo>
                      <a:pt x="91347" y="127899"/>
                      <a:pt x="90661" y="81265"/>
                      <a:pt x="56371" y="47660"/>
                    </a:cubicBezTo>
                  </a:path>
                </a:pathLst>
              </a:custGeom>
              <a:solidFill>
                <a:srgbClr val="EFB9A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9" name="Google Shape;1329;p72"/>
              <p:cNvSpPr/>
              <p:nvPr/>
            </p:nvSpPr>
            <p:spPr>
              <a:xfrm>
                <a:off x="5586925" y="6832574"/>
                <a:ext cx="25374" cy="4114"/>
              </a:xfrm>
              <a:custGeom>
                <a:rect b="b" l="l" r="r" t="t"/>
                <a:pathLst>
                  <a:path extrusionOk="0" h="4114" w="25374">
                    <a:moveTo>
                      <a:pt x="25375" y="0"/>
                    </a:moveTo>
                    <a:lnTo>
                      <a:pt x="0" y="411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0" name="Google Shape;1330;p72"/>
              <p:cNvSpPr/>
              <p:nvPr/>
            </p:nvSpPr>
            <p:spPr>
              <a:xfrm>
                <a:off x="5683623" y="6840118"/>
                <a:ext cx="19202" cy="8915"/>
              </a:xfrm>
              <a:custGeom>
                <a:rect b="b" l="l" r="r" t="t"/>
                <a:pathLst>
                  <a:path extrusionOk="0" h="8915" w="19202">
                    <a:moveTo>
                      <a:pt x="0" y="0"/>
                    </a:moveTo>
                    <a:lnTo>
                      <a:pt x="19202" y="891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1" name="Google Shape;1331;p72"/>
              <p:cNvSpPr/>
              <p:nvPr/>
            </p:nvSpPr>
            <p:spPr>
              <a:xfrm>
                <a:off x="5770034" y="6892925"/>
                <a:ext cx="16459" cy="12344"/>
              </a:xfrm>
              <a:custGeom>
                <a:rect b="b" l="l" r="r" t="t"/>
                <a:pathLst>
                  <a:path extrusionOk="0" h="12344" w="16459">
                    <a:moveTo>
                      <a:pt x="16459" y="12344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2" name="Google Shape;1332;p72"/>
              <p:cNvSpPr/>
              <p:nvPr/>
            </p:nvSpPr>
            <p:spPr>
              <a:xfrm>
                <a:off x="5527261" y="6830146"/>
                <a:ext cx="303123" cy="115585"/>
              </a:xfrm>
              <a:custGeom>
                <a:rect b="b" l="l" r="r" t="t"/>
                <a:pathLst>
                  <a:path extrusionOk="0" h="115585" w="303123">
                    <a:moveTo>
                      <a:pt x="303124" y="115585"/>
                    </a:moveTo>
                    <a:cubicBezTo>
                      <a:pt x="221514" y="49748"/>
                      <a:pt x="109728" y="12715"/>
                      <a:pt x="0" y="9286"/>
                    </a:cubicBezTo>
                    <a:cubicBezTo>
                      <a:pt x="119329" y="-16774"/>
                      <a:pt x="227000" y="9972"/>
                      <a:pt x="303124" y="115585"/>
                    </a:cubicBezTo>
                  </a:path>
                </a:pathLst>
              </a:custGeom>
              <a:solidFill>
                <a:srgbClr val="EFB9A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3" name="Google Shape;1333;p72"/>
              <p:cNvSpPr/>
              <p:nvPr/>
            </p:nvSpPr>
            <p:spPr>
              <a:xfrm>
                <a:off x="5361983" y="6829145"/>
                <a:ext cx="299913" cy="213091"/>
              </a:xfrm>
              <a:custGeom>
                <a:rect b="b" l="l" r="r" t="t"/>
                <a:pathLst>
                  <a:path extrusionOk="0" h="213091" w="299913">
                    <a:moveTo>
                      <a:pt x="229057" y="209855"/>
                    </a:moveTo>
                    <a:cubicBezTo>
                      <a:pt x="320269" y="187909"/>
                      <a:pt x="325069" y="83668"/>
                      <a:pt x="233858" y="67208"/>
                    </a:cubicBezTo>
                    <a:cubicBezTo>
                      <a:pt x="185852" y="58293"/>
                      <a:pt x="141961" y="0"/>
                      <a:pt x="115215" y="0"/>
                    </a:cubicBezTo>
                    <a:cubicBezTo>
                      <a:pt x="57607" y="0"/>
                      <a:pt x="75438" y="19202"/>
                      <a:pt x="32919" y="34290"/>
                    </a:cubicBezTo>
                    <a:cubicBezTo>
                      <a:pt x="26746" y="36347"/>
                      <a:pt x="9601" y="72009"/>
                      <a:pt x="0" y="85725"/>
                    </a:cubicBezTo>
                    <a:cubicBezTo>
                      <a:pt x="31547" y="115900"/>
                      <a:pt x="65837" y="153619"/>
                      <a:pt x="65837" y="153619"/>
                    </a:cubicBezTo>
                    <a:cubicBezTo>
                      <a:pt x="65837" y="153619"/>
                      <a:pt x="91897" y="144018"/>
                      <a:pt x="110414" y="159791"/>
                    </a:cubicBezTo>
                    <a:cubicBezTo>
                      <a:pt x="135103" y="179680"/>
                      <a:pt x="161163" y="225628"/>
                      <a:pt x="229057" y="209855"/>
                    </a:cubicBezTo>
                  </a:path>
                </a:pathLst>
              </a:custGeom>
              <a:solidFill>
                <a:srgbClr val="EFB9A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4" name="Google Shape;1334;p72"/>
              <p:cNvSpPr/>
              <p:nvPr/>
            </p:nvSpPr>
            <p:spPr>
              <a:xfrm>
                <a:off x="5324950" y="6818506"/>
                <a:ext cx="318353" cy="200087"/>
              </a:xfrm>
              <a:custGeom>
                <a:rect b="b" l="l" r="r" t="t"/>
                <a:pathLst>
                  <a:path extrusionOk="0" h="200087" w="318353">
                    <a:moveTo>
                      <a:pt x="253746" y="197177"/>
                    </a:moveTo>
                    <a:cubicBezTo>
                      <a:pt x="344272" y="173859"/>
                      <a:pt x="323698" y="100479"/>
                      <a:pt x="288036" y="92249"/>
                    </a:cubicBezTo>
                    <a:cubicBezTo>
                      <a:pt x="214656" y="76476"/>
                      <a:pt x="200940" y="45615"/>
                      <a:pt x="181737" y="30527"/>
                    </a:cubicBezTo>
                    <a:cubicBezTo>
                      <a:pt x="140589" y="-2391"/>
                      <a:pt x="115900" y="-9249"/>
                      <a:pt x="76810" y="12696"/>
                    </a:cubicBezTo>
                    <a:cubicBezTo>
                      <a:pt x="58979" y="22983"/>
                      <a:pt x="10287" y="100479"/>
                      <a:pt x="0" y="134769"/>
                    </a:cubicBezTo>
                    <a:cubicBezTo>
                      <a:pt x="6172" y="198548"/>
                      <a:pt x="48692" y="179346"/>
                      <a:pt x="102870" y="162887"/>
                    </a:cubicBezTo>
                    <a:cubicBezTo>
                      <a:pt x="157734" y="121053"/>
                      <a:pt x="172822" y="217751"/>
                      <a:pt x="253746" y="197177"/>
                    </a:cubicBezTo>
                  </a:path>
                </a:pathLst>
              </a:custGeom>
              <a:solidFill>
                <a:srgbClr val="FFD3C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35" name="Google Shape;1335;p72"/>
            <p:cNvGrpSpPr/>
            <p:nvPr/>
          </p:nvGrpSpPr>
          <p:grpSpPr>
            <a:xfrm>
              <a:off x="5311643" y="6726003"/>
              <a:ext cx="598265" cy="537343"/>
              <a:chOff x="5311643" y="6726003"/>
              <a:chExt cx="598265" cy="537343"/>
            </a:xfrm>
          </p:grpSpPr>
          <p:sp>
            <p:nvSpPr>
              <p:cNvPr id="1336" name="Google Shape;1336;p72"/>
              <p:cNvSpPr/>
              <p:nvPr/>
            </p:nvSpPr>
            <p:spPr>
              <a:xfrm>
                <a:off x="5311643" y="6744792"/>
                <a:ext cx="598265" cy="518554"/>
              </a:xfrm>
              <a:custGeom>
                <a:rect b="b" l="l" r="r" t="t"/>
                <a:pathLst>
                  <a:path extrusionOk="0" h="518554" w="598265">
                    <a:moveTo>
                      <a:pt x="596922" y="133045"/>
                    </a:moveTo>
                    <a:cubicBezTo>
                      <a:pt x="566061" y="109728"/>
                      <a:pt x="509825" y="201625"/>
                      <a:pt x="499538" y="163906"/>
                    </a:cubicBezTo>
                    <a:cubicBezTo>
                      <a:pt x="497481" y="166649"/>
                      <a:pt x="495424" y="168707"/>
                      <a:pt x="494052" y="169392"/>
                    </a:cubicBezTo>
                    <a:cubicBezTo>
                      <a:pt x="494738" y="148133"/>
                      <a:pt x="501596" y="100127"/>
                      <a:pt x="500910" y="80238"/>
                    </a:cubicBezTo>
                    <a:cubicBezTo>
                      <a:pt x="465934" y="92583"/>
                      <a:pt x="428215" y="98069"/>
                      <a:pt x="395297" y="84353"/>
                    </a:cubicBezTo>
                    <a:cubicBezTo>
                      <a:pt x="393239" y="89840"/>
                      <a:pt x="391868" y="96012"/>
                      <a:pt x="389810" y="101498"/>
                    </a:cubicBezTo>
                    <a:cubicBezTo>
                      <a:pt x="390496" y="95326"/>
                      <a:pt x="391182" y="89154"/>
                      <a:pt x="391868" y="82296"/>
                    </a:cubicBezTo>
                    <a:cubicBezTo>
                      <a:pt x="392554" y="74066"/>
                      <a:pt x="393925" y="65837"/>
                      <a:pt x="394611" y="57607"/>
                    </a:cubicBezTo>
                    <a:cubicBezTo>
                      <a:pt x="357578" y="71323"/>
                      <a:pt x="311629" y="71323"/>
                      <a:pt x="284197" y="46634"/>
                    </a:cubicBezTo>
                    <a:cubicBezTo>
                      <a:pt x="282826" y="58293"/>
                      <a:pt x="280768" y="70637"/>
                      <a:pt x="280082" y="82296"/>
                    </a:cubicBezTo>
                    <a:cubicBezTo>
                      <a:pt x="273910" y="62408"/>
                      <a:pt x="268424" y="43205"/>
                      <a:pt x="264995" y="25374"/>
                    </a:cubicBezTo>
                    <a:cubicBezTo>
                      <a:pt x="253336" y="23317"/>
                      <a:pt x="245792" y="15087"/>
                      <a:pt x="242363" y="5486"/>
                    </a:cubicBezTo>
                    <a:cubicBezTo>
                      <a:pt x="240992" y="5486"/>
                      <a:pt x="239620" y="4800"/>
                      <a:pt x="238249" y="4800"/>
                    </a:cubicBezTo>
                    <a:cubicBezTo>
                      <a:pt x="233448" y="3429"/>
                      <a:pt x="230019" y="2057"/>
                      <a:pt x="226590" y="0"/>
                    </a:cubicBezTo>
                    <a:cubicBezTo>
                      <a:pt x="223161" y="2057"/>
                      <a:pt x="219732" y="3429"/>
                      <a:pt x="216303" y="4800"/>
                    </a:cubicBezTo>
                    <a:cubicBezTo>
                      <a:pt x="212874" y="6172"/>
                      <a:pt x="195043" y="8915"/>
                      <a:pt x="192986" y="10973"/>
                    </a:cubicBezTo>
                    <a:cubicBezTo>
                      <a:pt x="180641" y="26060"/>
                      <a:pt x="169669" y="41834"/>
                      <a:pt x="154581" y="52121"/>
                    </a:cubicBezTo>
                    <a:cubicBezTo>
                      <a:pt x="158696" y="92583"/>
                      <a:pt x="159382" y="121386"/>
                      <a:pt x="155267" y="142646"/>
                    </a:cubicBezTo>
                    <a:cubicBezTo>
                      <a:pt x="149780" y="158420"/>
                      <a:pt x="142237" y="168021"/>
                      <a:pt x="131950" y="169392"/>
                    </a:cubicBezTo>
                    <a:cubicBezTo>
                      <a:pt x="123720" y="170078"/>
                      <a:pt x="117548" y="169392"/>
                      <a:pt x="112747" y="166649"/>
                    </a:cubicBezTo>
                    <a:cubicBezTo>
                      <a:pt x="125092" y="148818"/>
                      <a:pt x="139493" y="109728"/>
                      <a:pt x="105889" y="116586"/>
                    </a:cubicBezTo>
                    <a:cubicBezTo>
                      <a:pt x="-24413" y="183108"/>
                      <a:pt x="-410" y="294208"/>
                      <a:pt x="5762" y="319583"/>
                    </a:cubicBezTo>
                    <a:cubicBezTo>
                      <a:pt x="35252" y="398450"/>
                      <a:pt x="105889" y="460172"/>
                      <a:pt x="237563" y="503377"/>
                    </a:cubicBezTo>
                    <a:cubicBezTo>
                      <a:pt x="370608" y="547268"/>
                      <a:pt x="459762" y="487604"/>
                      <a:pt x="500910" y="430682"/>
                    </a:cubicBezTo>
                    <a:cubicBezTo>
                      <a:pt x="533143" y="386105"/>
                      <a:pt x="537257" y="322326"/>
                      <a:pt x="553031" y="267462"/>
                    </a:cubicBezTo>
                    <a:cubicBezTo>
                      <a:pt x="555088" y="258546"/>
                      <a:pt x="607209" y="182423"/>
                      <a:pt x="596922" y="133045"/>
                    </a:cubicBezTo>
                    <a:close/>
                    <a:moveTo>
                      <a:pt x="385010" y="117272"/>
                    </a:moveTo>
                    <a:cubicBezTo>
                      <a:pt x="350034" y="109042"/>
                      <a:pt x="314372" y="100812"/>
                      <a:pt x="282140" y="94640"/>
                    </a:cubicBezTo>
                    <a:lnTo>
                      <a:pt x="281454" y="92583"/>
                    </a:lnTo>
                    <a:lnTo>
                      <a:pt x="388439" y="105613"/>
                    </a:lnTo>
                    <a:cubicBezTo>
                      <a:pt x="387753" y="109042"/>
                      <a:pt x="386381" y="113157"/>
                      <a:pt x="385010" y="117272"/>
                    </a:cubicBezTo>
                    <a:close/>
                  </a:path>
                </a:pathLst>
              </a:custGeom>
              <a:solidFill>
                <a:srgbClr val="FFD3C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7" name="Google Shape;1337;p72"/>
              <p:cNvSpPr/>
              <p:nvPr/>
            </p:nvSpPr>
            <p:spPr>
              <a:xfrm>
                <a:off x="5630755" y="6780688"/>
                <a:ext cx="184199" cy="264122"/>
              </a:xfrm>
              <a:custGeom>
                <a:rect b="b" l="l" r="r" t="t"/>
                <a:pathLst>
                  <a:path extrusionOk="0" h="264122" w="184199">
                    <a:moveTo>
                      <a:pt x="24751" y="258997"/>
                    </a:moveTo>
                    <a:cubicBezTo>
                      <a:pt x="-29427" y="230194"/>
                      <a:pt x="15835" y="96463"/>
                      <a:pt x="60412" y="43656"/>
                    </a:cubicBezTo>
                    <a:cubicBezTo>
                      <a:pt x="72757" y="28568"/>
                      <a:pt x="87159" y="23768"/>
                      <a:pt x="107047" y="6623"/>
                    </a:cubicBezTo>
                    <a:cubicBezTo>
                      <a:pt x="126249" y="-9151"/>
                      <a:pt x="130364" y="6623"/>
                      <a:pt x="151624" y="18967"/>
                    </a:cubicBezTo>
                    <a:cubicBezTo>
                      <a:pt x="152310" y="19653"/>
                      <a:pt x="161225" y="5937"/>
                      <a:pt x="161911" y="6623"/>
                    </a:cubicBezTo>
                    <a:cubicBezTo>
                      <a:pt x="197572" y="28568"/>
                      <a:pt x="179742" y="76574"/>
                      <a:pt x="179742" y="76574"/>
                    </a:cubicBezTo>
                    <a:cubicBezTo>
                      <a:pt x="122134" y="175330"/>
                      <a:pt x="83044" y="289858"/>
                      <a:pt x="24751" y="258997"/>
                    </a:cubicBezTo>
                  </a:path>
                </a:pathLst>
              </a:custGeom>
              <a:solidFill>
                <a:srgbClr val="EFB9A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8" name="Google Shape;1338;p72"/>
              <p:cNvSpPr/>
              <p:nvPr/>
            </p:nvSpPr>
            <p:spPr>
              <a:xfrm>
                <a:off x="5511352" y="6989282"/>
                <a:ext cx="85505" cy="167675"/>
              </a:xfrm>
              <a:custGeom>
                <a:rect b="b" l="l" r="r" t="t"/>
                <a:pathLst>
                  <a:path extrusionOk="0" h="167675" w="85505">
                    <a:moveTo>
                      <a:pt x="56371" y="47661"/>
                    </a:moveTo>
                    <a:cubicBezTo>
                      <a:pt x="15223" y="7198"/>
                      <a:pt x="-7409" y="-29149"/>
                      <a:pt x="2193" y="34630"/>
                    </a:cubicBezTo>
                    <a:cubicBezTo>
                      <a:pt x="2193" y="34630"/>
                      <a:pt x="-4665" y="27772"/>
                      <a:pt x="37854" y="66177"/>
                    </a:cubicBezTo>
                    <a:cubicBezTo>
                      <a:pt x="78316" y="102525"/>
                      <a:pt x="74202" y="167676"/>
                      <a:pt x="74202" y="167676"/>
                    </a:cubicBezTo>
                    <a:cubicBezTo>
                      <a:pt x="92032" y="127899"/>
                      <a:pt x="90661" y="81265"/>
                      <a:pt x="56371" y="47661"/>
                    </a:cubicBezTo>
                  </a:path>
                </a:pathLst>
              </a:custGeom>
              <a:solidFill>
                <a:srgbClr val="EFB9A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9" name="Google Shape;1339;p72"/>
              <p:cNvSpPr/>
              <p:nvPr/>
            </p:nvSpPr>
            <p:spPr>
              <a:xfrm>
                <a:off x="5586240" y="6831203"/>
                <a:ext cx="25374" cy="3429"/>
              </a:xfrm>
              <a:custGeom>
                <a:rect b="b" l="l" r="r" t="t"/>
                <a:pathLst>
                  <a:path extrusionOk="0" h="3429" w="25374">
                    <a:moveTo>
                      <a:pt x="25375" y="0"/>
                    </a:moveTo>
                    <a:lnTo>
                      <a:pt x="0" y="342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0" name="Google Shape;1340;p72"/>
              <p:cNvSpPr/>
              <p:nvPr/>
            </p:nvSpPr>
            <p:spPr>
              <a:xfrm>
                <a:off x="5682937" y="6838746"/>
                <a:ext cx="19202" cy="8229"/>
              </a:xfrm>
              <a:custGeom>
                <a:rect b="b" l="l" r="r" t="t"/>
                <a:pathLst>
                  <a:path extrusionOk="0" h="8229" w="19202">
                    <a:moveTo>
                      <a:pt x="0" y="0"/>
                    </a:moveTo>
                    <a:lnTo>
                      <a:pt x="19202" y="823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1" name="Google Shape;1341;p72"/>
              <p:cNvSpPr/>
              <p:nvPr/>
            </p:nvSpPr>
            <p:spPr>
              <a:xfrm>
                <a:off x="5768662" y="6890867"/>
                <a:ext cx="17145" cy="12344"/>
              </a:xfrm>
              <a:custGeom>
                <a:rect b="b" l="l" r="r" t="t"/>
                <a:pathLst>
                  <a:path extrusionOk="0" h="12344" w="17145">
                    <a:moveTo>
                      <a:pt x="17145" y="12344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2" name="Google Shape;1342;p72"/>
              <p:cNvSpPr/>
              <p:nvPr/>
            </p:nvSpPr>
            <p:spPr>
              <a:xfrm>
                <a:off x="5526575" y="6828371"/>
                <a:ext cx="303123" cy="115303"/>
              </a:xfrm>
              <a:custGeom>
                <a:rect b="b" l="l" r="r" t="t"/>
                <a:pathLst>
                  <a:path extrusionOk="0" h="115303" w="303123">
                    <a:moveTo>
                      <a:pt x="303124" y="115303"/>
                    </a:moveTo>
                    <a:cubicBezTo>
                      <a:pt x="221514" y="49466"/>
                      <a:pt x="109728" y="12433"/>
                      <a:pt x="0" y="9004"/>
                    </a:cubicBezTo>
                    <a:cubicBezTo>
                      <a:pt x="119329" y="-16370"/>
                      <a:pt x="227000" y="9690"/>
                      <a:pt x="303124" y="115303"/>
                    </a:cubicBezTo>
                  </a:path>
                </a:pathLst>
              </a:custGeom>
              <a:solidFill>
                <a:srgbClr val="EFB9A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3" name="Google Shape;1343;p72"/>
              <p:cNvSpPr/>
              <p:nvPr/>
            </p:nvSpPr>
            <p:spPr>
              <a:xfrm>
                <a:off x="5512286" y="6734301"/>
                <a:ext cx="194052" cy="299941"/>
              </a:xfrm>
              <a:custGeom>
                <a:rect b="b" l="l" r="r" t="t"/>
                <a:pathLst>
                  <a:path extrusionOk="0" h="299941" w="194052">
                    <a:moveTo>
                      <a:pt x="43778" y="296469"/>
                    </a:moveTo>
                    <a:cubicBezTo>
                      <a:pt x="-12457" y="271095"/>
                      <a:pt x="-14515" y="194285"/>
                      <a:pt x="37606" y="102388"/>
                    </a:cubicBezTo>
                    <a:cubicBezTo>
                      <a:pt x="47893" y="83871"/>
                      <a:pt x="86298" y="29693"/>
                      <a:pt x="105500" y="9119"/>
                    </a:cubicBezTo>
                    <a:cubicBezTo>
                      <a:pt x="123331" y="-10769"/>
                      <a:pt x="128132" y="6376"/>
                      <a:pt x="150763" y="18034"/>
                    </a:cubicBezTo>
                    <a:cubicBezTo>
                      <a:pt x="151449" y="18720"/>
                      <a:pt x="159679" y="2947"/>
                      <a:pt x="160364" y="2947"/>
                    </a:cubicBezTo>
                    <a:cubicBezTo>
                      <a:pt x="197398" y="22835"/>
                      <a:pt x="193969" y="68784"/>
                      <a:pt x="193969" y="68784"/>
                    </a:cubicBezTo>
                    <a:cubicBezTo>
                      <a:pt x="143905" y="183312"/>
                      <a:pt x="104815" y="323901"/>
                      <a:pt x="43778" y="296469"/>
                    </a:cubicBezTo>
                  </a:path>
                </a:pathLst>
              </a:custGeom>
              <a:solidFill>
                <a:srgbClr val="EFB9A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4" name="Google Shape;1344;p72"/>
              <p:cNvSpPr/>
              <p:nvPr/>
            </p:nvSpPr>
            <p:spPr>
              <a:xfrm>
                <a:off x="5525934" y="6726003"/>
                <a:ext cx="169229" cy="287583"/>
              </a:xfrm>
              <a:custGeom>
                <a:rect b="b" l="l" r="r" t="t"/>
                <a:pathLst>
                  <a:path extrusionOk="0" h="287583" w="169229">
                    <a:moveTo>
                      <a:pt x="31501" y="286936"/>
                    </a:moveTo>
                    <a:cubicBezTo>
                      <a:pt x="-12390" y="277335"/>
                      <a:pt x="-9647" y="181323"/>
                      <a:pt x="34930" y="84625"/>
                    </a:cubicBezTo>
                    <a:cubicBezTo>
                      <a:pt x="47961" y="56507"/>
                      <a:pt x="58933" y="39362"/>
                      <a:pt x="73335" y="20846"/>
                    </a:cubicBezTo>
                    <a:cubicBezTo>
                      <a:pt x="87051" y="2329"/>
                      <a:pt x="118598" y="-4529"/>
                      <a:pt x="138486" y="3015"/>
                    </a:cubicBezTo>
                    <a:cubicBezTo>
                      <a:pt x="139172" y="3015"/>
                      <a:pt x="139858" y="3701"/>
                      <a:pt x="140544" y="3701"/>
                    </a:cubicBezTo>
                    <a:cubicBezTo>
                      <a:pt x="173462" y="16731"/>
                      <a:pt x="173462" y="59250"/>
                      <a:pt x="163175" y="79139"/>
                    </a:cubicBezTo>
                    <a:cubicBezTo>
                      <a:pt x="117226" y="166921"/>
                      <a:pt x="83622" y="297909"/>
                      <a:pt x="31501" y="286936"/>
                    </a:cubicBezTo>
                  </a:path>
                </a:pathLst>
              </a:custGeom>
              <a:solidFill>
                <a:srgbClr val="FFD3C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5" name="Google Shape;1345;p72"/>
              <p:cNvSpPr/>
              <p:nvPr/>
            </p:nvSpPr>
            <p:spPr>
              <a:xfrm>
                <a:off x="5410034" y="6726003"/>
                <a:ext cx="169229" cy="287583"/>
              </a:xfrm>
              <a:custGeom>
                <a:rect b="b" l="l" r="r" t="t"/>
                <a:pathLst>
                  <a:path extrusionOk="0" h="287583" w="169229">
                    <a:moveTo>
                      <a:pt x="31501" y="286936"/>
                    </a:moveTo>
                    <a:cubicBezTo>
                      <a:pt x="-12390" y="277335"/>
                      <a:pt x="-9647" y="181323"/>
                      <a:pt x="34930" y="84625"/>
                    </a:cubicBezTo>
                    <a:cubicBezTo>
                      <a:pt x="47961" y="56507"/>
                      <a:pt x="58933" y="39362"/>
                      <a:pt x="73335" y="20846"/>
                    </a:cubicBezTo>
                    <a:cubicBezTo>
                      <a:pt x="87051" y="2329"/>
                      <a:pt x="118598" y="-4529"/>
                      <a:pt x="138486" y="3015"/>
                    </a:cubicBezTo>
                    <a:cubicBezTo>
                      <a:pt x="139172" y="3015"/>
                      <a:pt x="139858" y="3701"/>
                      <a:pt x="140544" y="3701"/>
                    </a:cubicBezTo>
                    <a:cubicBezTo>
                      <a:pt x="173462" y="16731"/>
                      <a:pt x="173462" y="59250"/>
                      <a:pt x="163175" y="79139"/>
                    </a:cubicBezTo>
                    <a:cubicBezTo>
                      <a:pt x="117226" y="166921"/>
                      <a:pt x="83622" y="297909"/>
                      <a:pt x="31501" y="286936"/>
                    </a:cubicBezTo>
                  </a:path>
                </a:pathLst>
              </a:custGeom>
              <a:solidFill>
                <a:srgbClr val="FFD3C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6" name="Google Shape;1346;p72"/>
              <p:cNvSpPr/>
              <p:nvPr/>
            </p:nvSpPr>
            <p:spPr>
              <a:xfrm>
                <a:off x="5631200" y="6774220"/>
                <a:ext cx="181904" cy="251164"/>
              </a:xfrm>
              <a:custGeom>
                <a:rect b="b" l="l" r="r" t="t"/>
                <a:pathLst>
                  <a:path extrusionOk="0" h="251164" w="181904">
                    <a:moveTo>
                      <a:pt x="27048" y="249692"/>
                    </a:moveTo>
                    <a:cubicBezTo>
                      <a:pt x="-16157" y="236663"/>
                      <a:pt x="-5870" y="150938"/>
                      <a:pt x="45565" y="67955"/>
                    </a:cubicBezTo>
                    <a:cubicBezTo>
                      <a:pt x="60652" y="43952"/>
                      <a:pt x="72997" y="30236"/>
                      <a:pt x="88770" y="14463"/>
                    </a:cubicBezTo>
                    <a:cubicBezTo>
                      <a:pt x="103858" y="-625"/>
                      <a:pt x="135405" y="-4054"/>
                      <a:pt x="154607" y="4862"/>
                    </a:cubicBezTo>
                    <a:cubicBezTo>
                      <a:pt x="155293" y="4862"/>
                      <a:pt x="155979" y="5548"/>
                      <a:pt x="156664" y="5548"/>
                    </a:cubicBezTo>
                    <a:cubicBezTo>
                      <a:pt x="188211" y="20636"/>
                      <a:pt x="185468" y="59040"/>
                      <a:pt x="173809" y="75500"/>
                    </a:cubicBezTo>
                    <a:cubicBezTo>
                      <a:pt x="121003" y="150938"/>
                      <a:pt x="77797" y="265466"/>
                      <a:pt x="27048" y="249692"/>
                    </a:cubicBezTo>
                  </a:path>
                </a:pathLst>
              </a:custGeom>
              <a:solidFill>
                <a:srgbClr val="FFD3C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7" name="Google Shape;1347;p72"/>
              <p:cNvSpPr/>
              <p:nvPr/>
            </p:nvSpPr>
            <p:spPr>
              <a:xfrm>
                <a:off x="5361297" y="6827088"/>
                <a:ext cx="299913" cy="213308"/>
              </a:xfrm>
              <a:custGeom>
                <a:rect b="b" l="l" r="r" t="t"/>
                <a:pathLst>
                  <a:path extrusionOk="0" h="213308" w="299913">
                    <a:moveTo>
                      <a:pt x="229057" y="209855"/>
                    </a:moveTo>
                    <a:cubicBezTo>
                      <a:pt x="320268" y="187909"/>
                      <a:pt x="325069" y="83667"/>
                      <a:pt x="233858" y="67208"/>
                    </a:cubicBezTo>
                    <a:cubicBezTo>
                      <a:pt x="185852" y="58293"/>
                      <a:pt x="141960" y="0"/>
                      <a:pt x="115214" y="0"/>
                    </a:cubicBezTo>
                    <a:cubicBezTo>
                      <a:pt x="57607" y="0"/>
                      <a:pt x="75438" y="19202"/>
                      <a:pt x="32918" y="34290"/>
                    </a:cubicBezTo>
                    <a:cubicBezTo>
                      <a:pt x="26746" y="36347"/>
                      <a:pt x="9601" y="72009"/>
                      <a:pt x="0" y="85725"/>
                    </a:cubicBezTo>
                    <a:cubicBezTo>
                      <a:pt x="31547" y="115900"/>
                      <a:pt x="65837" y="153619"/>
                      <a:pt x="65837" y="153619"/>
                    </a:cubicBezTo>
                    <a:cubicBezTo>
                      <a:pt x="65837" y="153619"/>
                      <a:pt x="91897" y="144018"/>
                      <a:pt x="110414" y="159791"/>
                    </a:cubicBezTo>
                    <a:cubicBezTo>
                      <a:pt x="134417" y="179679"/>
                      <a:pt x="161163" y="226314"/>
                      <a:pt x="229057" y="209855"/>
                    </a:cubicBezTo>
                  </a:path>
                </a:pathLst>
              </a:custGeom>
              <a:solidFill>
                <a:srgbClr val="EFB9A3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8" name="Google Shape;1348;p72"/>
              <p:cNvSpPr/>
              <p:nvPr/>
            </p:nvSpPr>
            <p:spPr>
              <a:xfrm>
                <a:off x="5324264" y="6816449"/>
                <a:ext cx="318353" cy="200252"/>
              </a:xfrm>
              <a:custGeom>
                <a:rect b="b" l="l" r="r" t="t"/>
                <a:pathLst>
                  <a:path extrusionOk="0" h="200252" w="318353">
                    <a:moveTo>
                      <a:pt x="253746" y="197176"/>
                    </a:moveTo>
                    <a:cubicBezTo>
                      <a:pt x="344272" y="173859"/>
                      <a:pt x="323698" y="100479"/>
                      <a:pt x="288036" y="92249"/>
                    </a:cubicBezTo>
                    <a:cubicBezTo>
                      <a:pt x="214656" y="76476"/>
                      <a:pt x="200940" y="45615"/>
                      <a:pt x="181737" y="30527"/>
                    </a:cubicBezTo>
                    <a:cubicBezTo>
                      <a:pt x="140589" y="-2391"/>
                      <a:pt x="115900" y="-9249"/>
                      <a:pt x="76810" y="12696"/>
                    </a:cubicBezTo>
                    <a:cubicBezTo>
                      <a:pt x="58979" y="22983"/>
                      <a:pt x="10287" y="100479"/>
                      <a:pt x="0" y="134769"/>
                    </a:cubicBezTo>
                    <a:cubicBezTo>
                      <a:pt x="6172" y="198548"/>
                      <a:pt x="48692" y="179346"/>
                      <a:pt x="102870" y="162886"/>
                    </a:cubicBezTo>
                    <a:cubicBezTo>
                      <a:pt x="157734" y="121053"/>
                      <a:pt x="172136" y="218436"/>
                      <a:pt x="253746" y="197176"/>
                    </a:cubicBezTo>
                  </a:path>
                </a:pathLst>
              </a:custGeom>
              <a:solidFill>
                <a:srgbClr val="FFD3C0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900"/>
                  <a:buFont typeface="Arial"/>
                  <a:buNone/>
                </a:pPr>
                <a:r>
                  <a:t/>
                </a:r>
                <a:endParaRPr b="0" i="0" sz="1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349" name="Google Shape;1349;p72"/>
          <p:cNvGrpSpPr/>
          <p:nvPr/>
        </p:nvGrpSpPr>
        <p:grpSpPr>
          <a:xfrm>
            <a:off x="5397411" y="2189553"/>
            <a:ext cx="1081917" cy="1409570"/>
            <a:chOff x="7854115" y="1564229"/>
            <a:chExt cx="597579" cy="778553"/>
          </a:xfrm>
        </p:grpSpPr>
        <p:sp>
          <p:nvSpPr>
            <p:cNvPr id="1350" name="Google Shape;1350;p72"/>
            <p:cNvSpPr/>
            <p:nvPr/>
          </p:nvSpPr>
          <p:spPr>
            <a:xfrm>
              <a:off x="7854115" y="1564229"/>
              <a:ext cx="597579" cy="778553"/>
            </a:xfrm>
            <a:custGeom>
              <a:rect b="b" l="l" r="r" t="t"/>
              <a:pathLst>
                <a:path extrusionOk="0" h="778553" w="597579">
                  <a:moveTo>
                    <a:pt x="596236" y="393044"/>
                  </a:moveTo>
                  <a:cubicBezTo>
                    <a:pt x="565375" y="369727"/>
                    <a:pt x="509140" y="461624"/>
                    <a:pt x="498853" y="423905"/>
                  </a:cubicBezTo>
                  <a:cubicBezTo>
                    <a:pt x="496795" y="426648"/>
                    <a:pt x="494738" y="428706"/>
                    <a:pt x="493366" y="429392"/>
                  </a:cubicBezTo>
                  <a:cubicBezTo>
                    <a:pt x="494052" y="408132"/>
                    <a:pt x="500910" y="360126"/>
                    <a:pt x="500224" y="340238"/>
                  </a:cubicBezTo>
                  <a:cubicBezTo>
                    <a:pt x="465249" y="352582"/>
                    <a:pt x="427530" y="358068"/>
                    <a:pt x="394611" y="344352"/>
                  </a:cubicBezTo>
                  <a:cubicBezTo>
                    <a:pt x="392554" y="349839"/>
                    <a:pt x="391182" y="356011"/>
                    <a:pt x="389125" y="361497"/>
                  </a:cubicBezTo>
                  <a:cubicBezTo>
                    <a:pt x="389811" y="355325"/>
                    <a:pt x="390496" y="349153"/>
                    <a:pt x="391182" y="342295"/>
                  </a:cubicBezTo>
                  <a:cubicBezTo>
                    <a:pt x="391182" y="342295"/>
                    <a:pt x="390496" y="342295"/>
                    <a:pt x="390496" y="342295"/>
                  </a:cubicBezTo>
                  <a:cubicBezTo>
                    <a:pt x="390496" y="342295"/>
                    <a:pt x="391182" y="342295"/>
                    <a:pt x="391182" y="342295"/>
                  </a:cubicBezTo>
                  <a:cubicBezTo>
                    <a:pt x="391868" y="334065"/>
                    <a:pt x="393240" y="325836"/>
                    <a:pt x="393925" y="317606"/>
                  </a:cubicBezTo>
                  <a:cubicBezTo>
                    <a:pt x="356892" y="331322"/>
                    <a:pt x="310944" y="331322"/>
                    <a:pt x="283512" y="306633"/>
                  </a:cubicBezTo>
                  <a:cubicBezTo>
                    <a:pt x="282140" y="318292"/>
                    <a:pt x="280083" y="330636"/>
                    <a:pt x="279397" y="342295"/>
                  </a:cubicBezTo>
                  <a:cubicBezTo>
                    <a:pt x="212188" y="132440"/>
                    <a:pt x="305457" y="31627"/>
                    <a:pt x="264995" y="6253"/>
                  </a:cubicBezTo>
                  <a:cubicBezTo>
                    <a:pt x="210816" y="-28037"/>
                    <a:pt x="125091" y="84434"/>
                    <a:pt x="140865" y="203763"/>
                  </a:cubicBezTo>
                  <a:cubicBezTo>
                    <a:pt x="153895" y="304576"/>
                    <a:pt x="162810" y="366984"/>
                    <a:pt x="155267" y="402645"/>
                  </a:cubicBezTo>
                  <a:cubicBezTo>
                    <a:pt x="149781" y="418419"/>
                    <a:pt x="142236" y="428020"/>
                    <a:pt x="131949" y="429392"/>
                  </a:cubicBezTo>
                  <a:cubicBezTo>
                    <a:pt x="117548" y="430763"/>
                    <a:pt x="109318" y="426648"/>
                    <a:pt x="104517" y="417733"/>
                  </a:cubicBezTo>
                  <a:cubicBezTo>
                    <a:pt x="88059" y="475340"/>
                    <a:pt x="160068" y="364926"/>
                    <a:pt x="105889" y="376585"/>
                  </a:cubicBezTo>
                  <a:cubicBezTo>
                    <a:pt x="-24413" y="443108"/>
                    <a:pt x="-410" y="554207"/>
                    <a:pt x="5763" y="579582"/>
                  </a:cubicBezTo>
                  <a:cubicBezTo>
                    <a:pt x="35252" y="658449"/>
                    <a:pt x="105889" y="720171"/>
                    <a:pt x="237563" y="763376"/>
                  </a:cubicBezTo>
                  <a:cubicBezTo>
                    <a:pt x="370608" y="807267"/>
                    <a:pt x="459762" y="747603"/>
                    <a:pt x="500910" y="690681"/>
                  </a:cubicBezTo>
                  <a:cubicBezTo>
                    <a:pt x="533143" y="646104"/>
                    <a:pt x="537258" y="582325"/>
                    <a:pt x="553031" y="527461"/>
                  </a:cubicBezTo>
                  <a:cubicBezTo>
                    <a:pt x="554403" y="519231"/>
                    <a:pt x="606523" y="442422"/>
                    <a:pt x="596236" y="393044"/>
                  </a:cubicBezTo>
                  <a:moveTo>
                    <a:pt x="384324" y="377271"/>
                  </a:moveTo>
                  <a:cubicBezTo>
                    <a:pt x="349348" y="369041"/>
                    <a:pt x="313687" y="360812"/>
                    <a:pt x="281454" y="354639"/>
                  </a:cubicBezTo>
                  <a:lnTo>
                    <a:pt x="280768" y="352582"/>
                  </a:lnTo>
                  <a:lnTo>
                    <a:pt x="387753" y="365612"/>
                  </a:lnTo>
                  <a:cubicBezTo>
                    <a:pt x="387067" y="369041"/>
                    <a:pt x="385696" y="373156"/>
                    <a:pt x="384324" y="377271"/>
                  </a:cubicBezTo>
                </a:path>
              </a:pathLst>
            </a:custGeom>
            <a:solidFill>
              <a:srgbClr val="FFD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1" name="Google Shape;1351;p72"/>
            <p:cNvSpPr/>
            <p:nvPr/>
          </p:nvSpPr>
          <p:spPr>
            <a:xfrm>
              <a:off x="8172540" y="1860810"/>
              <a:ext cx="184199" cy="264122"/>
            </a:xfrm>
            <a:custGeom>
              <a:rect b="b" l="l" r="r" t="t"/>
              <a:pathLst>
                <a:path extrusionOk="0" h="264122" w="184199">
                  <a:moveTo>
                    <a:pt x="24751" y="258997"/>
                  </a:moveTo>
                  <a:cubicBezTo>
                    <a:pt x="-29428" y="230194"/>
                    <a:pt x="15835" y="96463"/>
                    <a:pt x="60412" y="43656"/>
                  </a:cubicBezTo>
                  <a:cubicBezTo>
                    <a:pt x="72757" y="28568"/>
                    <a:pt x="87158" y="23768"/>
                    <a:pt x="107047" y="6623"/>
                  </a:cubicBezTo>
                  <a:cubicBezTo>
                    <a:pt x="126249" y="-9151"/>
                    <a:pt x="130364" y="6623"/>
                    <a:pt x="151624" y="18967"/>
                  </a:cubicBezTo>
                  <a:cubicBezTo>
                    <a:pt x="152309" y="19653"/>
                    <a:pt x="161225" y="5937"/>
                    <a:pt x="161911" y="6623"/>
                  </a:cubicBezTo>
                  <a:cubicBezTo>
                    <a:pt x="197572" y="28568"/>
                    <a:pt x="179741" y="76574"/>
                    <a:pt x="179741" y="76574"/>
                  </a:cubicBezTo>
                  <a:cubicBezTo>
                    <a:pt x="122134" y="175330"/>
                    <a:pt x="83044" y="289858"/>
                    <a:pt x="24751" y="258997"/>
                  </a:cubicBezTo>
                </a:path>
              </a:pathLst>
            </a:custGeom>
            <a:solidFill>
              <a:srgbClr val="EFB9A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2" name="Google Shape;1352;p72"/>
            <p:cNvSpPr/>
            <p:nvPr/>
          </p:nvSpPr>
          <p:spPr>
            <a:xfrm>
              <a:off x="8280673" y="1921846"/>
              <a:ext cx="168285" cy="197416"/>
            </a:xfrm>
            <a:custGeom>
              <a:rect b="b" l="l" r="r" t="t"/>
              <a:pathLst>
                <a:path extrusionOk="0" h="197416" w="168285">
                  <a:moveTo>
                    <a:pt x="34575" y="193846"/>
                  </a:moveTo>
                  <a:cubicBezTo>
                    <a:pt x="-16860" y="178073"/>
                    <a:pt x="-8631" y="103320"/>
                    <a:pt x="44176" y="43656"/>
                  </a:cubicBezTo>
                  <a:cubicBezTo>
                    <a:pt x="57206" y="29254"/>
                    <a:pt x="70922" y="23768"/>
                    <a:pt x="90810" y="6623"/>
                  </a:cubicBezTo>
                  <a:cubicBezTo>
                    <a:pt x="110013" y="-9151"/>
                    <a:pt x="113442" y="6623"/>
                    <a:pt x="135387" y="18967"/>
                  </a:cubicBezTo>
                  <a:cubicBezTo>
                    <a:pt x="136073" y="19653"/>
                    <a:pt x="144989" y="5937"/>
                    <a:pt x="145674" y="6623"/>
                  </a:cubicBezTo>
                  <a:cubicBezTo>
                    <a:pt x="181336" y="28568"/>
                    <a:pt x="168992" y="53943"/>
                    <a:pt x="148418" y="88233"/>
                  </a:cubicBezTo>
                  <a:cubicBezTo>
                    <a:pt x="90810" y="186988"/>
                    <a:pt x="75037" y="206876"/>
                    <a:pt x="34575" y="193846"/>
                  </a:cubicBezTo>
                </a:path>
              </a:pathLst>
            </a:custGeom>
            <a:solidFill>
              <a:srgbClr val="EFB9A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72"/>
            <p:cNvSpPr/>
            <p:nvPr/>
          </p:nvSpPr>
          <p:spPr>
            <a:xfrm>
              <a:off x="8053138" y="2069404"/>
              <a:ext cx="85505" cy="167675"/>
            </a:xfrm>
            <a:custGeom>
              <a:rect b="b" l="l" r="r" t="t"/>
              <a:pathLst>
                <a:path extrusionOk="0" h="167675" w="85505">
                  <a:moveTo>
                    <a:pt x="56371" y="47661"/>
                  </a:moveTo>
                  <a:cubicBezTo>
                    <a:pt x="15223" y="7198"/>
                    <a:pt x="-7409" y="-29149"/>
                    <a:pt x="2193" y="34630"/>
                  </a:cubicBezTo>
                  <a:cubicBezTo>
                    <a:pt x="2193" y="34630"/>
                    <a:pt x="-4665" y="27772"/>
                    <a:pt x="37854" y="66177"/>
                  </a:cubicBezTo>
                  <a:cubicBezTo>
                    <a:pt x="78316" y="102525"/>
                    <a:pt x="74202" y="167676"/>
                    <a:pt x="74202" y="167676"/>
                  </a:cubicBezTo>
                  <a:cubicBezTo>
                    <a:pt x="92032" y="127899"/>
                    <a:pt x="90661" y="81265"/>
                    <a:pt x="56371" y="47661"/>
                  </a:cubicBezTo>
                </a:path>
              </a:pathLst>
            </a:custGeom>
            <a:solidFill>
              <a:srgbClr val="EFB9A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4" name="Google Shape;1354;p72"/>
            <p:cNvSpPr/>
            <p:nvPr/>
          </p:nvSpPr>
          <p:spPr>
            <a:xfrm>
              <a:off x="8128025" y="1910638"/>
              <a:ext cx="25374" cy="4114"/>
            </a:xfrm>
            <a:custGeom>
              <a:rect b="b" l="l" r="r" t="t"/>
              <a:pathLst>
                <a:path extrusionOk="0" h="4114" w="25374">
                  <a:moveTo>
                    <a:pt x="25375" y="0"/>
                  </a:moveTo>
                  <a:lnTo>
                    <a:pt x="0" y="411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5" name="Google Shape;1355;p72"/>
            <p:cNvSpPr/>
            <p:nvPr/>
          </p:nvSpPr>
          <p:spPr>
            <a:xfrm>
              <a:off x="8224723" y="1918182"/>
              <a:ext cx="19202" cy="8915"/>
            </a:xfrm>
            <a:custGeom>
              <a:rect b="b" l="l" r="r" t="t"/>
              <a:pathLst>
                <a:path extrusionOk="0" h="8915" w="19202">
                  <a:moveTo>
                    <a:pt x="0" y="0"/>
                  </a:moveTo>
                  <a:lnTo>
                    <a:pt x="19202" y="8915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72"/>
            <p:cNvSpPr/>
            <p:nvPr/>
          </p:nvSpPr>
          <p:spPr>
            <a:xfrm>
              <a:off x="8310448" y="1970989"/>
              <a:ext cx="17145" cy="12344"/>
            </a:xfrm>
            <a:custGeom>
              <a:rect b="b" l="l" r="r" t="t"/>
              <a:pathLst>
                <a:path extrusionOk="0" h="12344" w="17145">
                  <a:moveTo>
                    <a:pt x="17145" y="12344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7" name="Google Shape;1357;p72"/>
            <p:cNvSpPr/>
            <p:nvPr/>
          </p:nvSpPr>
          <p:spPr>
            <a:xfrm>
              <a:off x="8068360" y="1908210"/>
              <a:ext cx="303123" cy="115585"/>
            </a:xfrm>
            <a:custGeom>
              <a:rect b="b" l="l" r="r" t="t"/>
              <a:pathLst>
                <a:path extrusionOk="0" h="115585" w="303123">
                  <a:moveTo>
                    <a:pt x="303124" y="115585"/>
                  </a:moveTo>
                  <a:cubicBezTo>
                    <a:pt x="221514" y="49748"/>
                    <a:pt x="109728" y="12715"/>
                    <a:pt x="0" y="9286"/>
                  </a:cubicBezTo>
                  <a:cubicBezTo>
                    <a:pt x="119329" y="-16774"/>
                    <a:pt x="227000" y="9972"/>
                    <a:pt x="303124" y="115585"/>
                  </a:cubicBezTo>
                </a:path>
              </a:pathLst>
            </a:custGeom>
            <a:solidFill>
              <a:srgbClr val="EFB9A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8" name="Google Shape;1358;p72"/>
            <p:cNvSpPr/>
            <p:nvPr/>
          </p:nvSpPr>
          <p:spPr>
            <a:xfrm>
              <a:off x="8054071" y="1814423"/>
              <a:ext cx="194052" cy="299941"/>
            </a:xfrm>
            <a:custGeom>
              <a:rect b="b" l="l" r="r" t="t"/>
              <a:pathLst>
                <a:path extrusionOk="0" h="299941" w="194052">
                  <a:moveTo>
                    <a:pt x="43778" y="296469"/>
                  </a:moveTo>
                  <a:cubicBezTo>
                    <a:pt x="-12457" y="271094"/>
                    <a:pt x="-14515" y="194285"/>
                    <a:pt x="37606" y="102388"/>
                  </a:cubicBezTo>
                  <a:cubicBezTo>
                    <a:pt x="47893" y="83871"/>
                    <a:pt x="86298" y="29693"/>
                    <a:pt x="105500" y="9119"/>
                  </a:cubicBezTo>
                  <a:cubicBezTo>
                    <a:pt x="123331" y="-10769"/>
                    <a:pt x="128132" y="6376"/>
                    <a:pt x="150763" y="18034"/>
                  </a:cubicBezTo>
                  <a:cubicBezTo>
                    <a:pt x="151449" y="18720"/>
                    <a:pt x="159678" y="2947"/>
                    <a:pt x="160364" y="2947"/>
                  </a:cubicBezTo>
                  <a:cubicBezTo>
                    <a:pt x="197397" y="22835"/>
                    <a:pt x="193968" y="68783"/>
                    <a:pt x="193968" y="68783"/>
                  </a:cubicBezTo>
                  <a:cubicBezTo>
                    <a:pt x="143905" y="183312"/>
                    <a:pt x="104814" y="323901"/>
                    <a:pt x="43778" y="296469"/>
                  </a:cubicBezTo>
                </a:path>
              </a:pathLst>
            </a:custGeom>
            <a:solidFill>
              <a:srgbClr val="EFB9A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72"/>
            <p:cNvSpPr/>
            <p:nvPr/>
          </p:nvSpPr>
          <p:spPr>
            <a:xfrm>
              <a:off x="8067720" y="1806125"/>
              <a:ext cx="169229" cy="287583"/>
            </a:xfrm>
            <a:custGeom>
              <a:rect b="b" l="l" r="r" t="t"/>
              <a:pathLst>
                <a:path extrusionOk="0" h="287583" w="169229">
                  <a:moveTo>
                    <a:pt x="31501" y="286936"/>
                  </a:moveTo>
                  <a:cubicBezTo>
                    <a:pt x="-12390" y="277335"/>
                    <a:pt x="-9647" y="181323"/>
                    <a:pt x="34930" y="84625"/>
                  </a:cubicBezTo>
                  <a:cubicBezTo>
                    <a:pt x="47961" y="56507"/>
                    <a:pt x="58933" y="39362"/>
                    <a:pt x="73335" y="20846"/>
                  </a:cubicBezTo>
                  <a:cubicBezTo>
                    <a:pt x="87051" y="2329"/>
                    <a:pt x="118598" y="-4529"/>
                    <a:pt x="138486" y="3015"/>
                  </a:cubicBezTo>
                  <a:cubicBezTo>
                    <a:pt x="139172" y="3015"/>
                    <a:pt x="139858" y="3701"/>
                    <a:pt x="140544" y="3701"/>
                  </a:cubicBezTo>
                  <a:cubicBezTo>
                    <a:pt x="173462" y="16731"/>
                    <a:pt x="173462" y="59250"/>
                    <a:pt x="163175" y="79139"/>
                  </a:cubicBezTo>
                  <a:cubicBezTo>
                    <a:pt x="117226" y="166921"/>
                    <a:pt x="83622" y="297909"/>
                    <a:pt x="31501" y="286936"/>
                  </a:cubicBezTo>
                </a:path>
              </a:pathLst>
            </a:custGeom>
            <a:solidFill>
              <a:srgbClr val="FFD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0" name="Google Shape;1360;p72"/>
            <p:cNvSpPr/>
            <p:nvPr/>
          </p:nvSpPr>
          <p:spPr>
            <a:xfrm>
              <a:off x="8172986" y="1854341"/>
              <a:ext cx="181905" cy="251045"/>
            </a:xfrm>
            <a:custGeom>
              <a:rect b="b" l="l" r="r" t="t"/>
              <a:pathLst>
                <a:path extrusionOk="0" h="251045" w="181905">
                  <a:moveTo>
                    <a:pt x="27048" y="249693"/>
                  </a:moveTo>
                  <a:cubicBezTo>
                    <a:pt x="-16157" y="236662"/>
                    <a:pt x="-5870" y="150937"/>
                    <a:pt x="45565" y="67956"/>
                  </a:cubicBezTo>
                  <a:cubicBezTo>
                    <a:pt x="60653" y="43953"/>
                    <a:pt x="72997" y="30237"/>
                    <a:pt x="88770" y="14463"/>
                  </a:cubicBezTo>
                  <a:cubicBezTo>
                    <a:pt x="103858" y="-624"/>
                    <a:pt x="135405" y="-4053"/>
                    <a:pt x="154607" y="4862"/>
                  </a:cubicBezTo>
                  <a:cubicBezTo>
                    <a:pt x="155293" y="4862"/>
                    <a:pt x="155979" y="5548"/>
                    <a:pt x="156665" y="5548"/>
                  </a:cubicBezTo>
                  <a:cubicBezTo>
                    <a:pt x="188211" y="20635"/>
                    <a:pt x="185468" y="59040"/>
                    <a:pt x="173810" y="75499"/>
                  </a:cubicBezTo>
                  <a:cubicBezTo>
                    <a:pt x="121003" y="150252"/>
                    <a:pt x="77798" y="264780"/>
                    <a:pt x="27048" y="249693"/>
                  </a:cubicBezTo>
                </a:path>
              </a:pathLst>
            </a:custGeom>
            <a:solidFill>
              <a:srgbClr val="FFD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1" name="Google Shape;1361;p72"/>
            <p:cNvSpPr/>
            <p:nvPr/>
          </p:nvSpPr>
          <p:spPr>
            <a:xfrm>
              <a:off x="8287643" y="1917811"/>
              <a:ext cx="162574" cy="180196"/>
            </a:xfrm>
            <a:custGeom>
              <a:rect b="b" l="l" r="r" t="t"/>
              <a:pathLst>
                <a:path extrusionOk="0" h="180196" w="162574">
                  <a:moveTo>
                    <a:pt x="31720" y="177994"/>
                  </a:moveTo>
                  <a:cubicBezTo>
                    <a:pt x="-10799" y="163592"/>
                    <a:pt x="-9428" y="113529"/>
                    <a:pt x="28977" y="58665"/>
                  </a:cubicBezTo>
                  <a:cubicBezTo>
                    <a:pt x="45436" y="35347"/>
                    <a:pt x="56409" y="25060"/>
                    <a:pt x="73554" y="10659"/>
                  </a:cubicBezTo>
                  <a:cubicBezTo>
                    <a:pt x="90013" y="-3057"/>
                    <a:pt x="121560" y="-3057"/>
                    <a:pt x="140077" y="7915"/>
                  </a:cubicBezTo>
                  <a:cubicBezTo>
                    <a:pt x="140762" y="7915"/>
                    <a:pt x="141448" y="8601"/>
                    <a:pt x="141448" y="8601"/>
                  </a:cubicBezTo>
                  <a:cubicBezTo>
                    <a:pt x="170938" y="27118"/>
                    <a:pt x="164765" y="64837"/>
                    <a:pt x="151735" y="79924"/>
                  </a:cubicBezTo>
                  <a:cubicBezTo>
                    <a:pt x="92071" y="149876"/>
                    <a:pt x="68068" y="190338"/>
                    <a:pt x="31720" y="177994"/>
                  </a:cubicBezTo>
                </a:path>
              </a:pathLst>
            </a:custGeom>
            <a:solidFill>
              <a:srgbClr val="FFD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p72"/>
            <p:cNvSpPr/>
            <p:nvPr/>
          </p:nvSpPr>
          <p:spPr>
            <a:xfrm>
              <a:off x="7903083" y="1907209"/>
              <a:ext cx="299913" cy="213091"/>
            </a:xfrm>
            <a:custGeom>
              <a:rect b="b" l="l" r="r" t="t"/>
              <a:pathLst>
                <a:path extrusionOk="0" h="213091" w="299913">
                  <a:moveTo>
                    <a:pt x="229057" y="209855"/>
                  </a:moveTo>
                  <a:cubicBezTo>
                    <a:pt x="320269" y="187909"/>
                    <a:pt x="325069" y="83667"/>
                    <a:pt x="233858" y="67208"/>
                  </a:cubicBezTo>
                  <a:cubicBezTo>
                    <a:pt x="185852" y="58293"/>
                    <a:pt x="141961" y="0"/>
                    <a:pt x="115214" y="0"/>
                  </a:cubicBezTo>
                  <a:cubicBezTo>
                    <a:pt x="57607" y="0"/>
                    <a:pt x="75438" y="19202"/>
                    <a:pt x="32918" y="34290"/>
                  </a:cubicBezTo>
                  <a:cubicBezTo>
                    <a:pt x="26746" y="36347"/>
                    <a:pt x="9601" y="72009"/>
                    <a:pt x="0" y="85725"/>
                  </a:cubicBezTo>
                  <a:cubicBezTo>
                    <a:pt x="31547" y="115900"/>
                    <a:pt x="65837" y="153619"/>
                    <a:pt x="65837" y="153619"/>
                  </a:cubicBezTo>
                  <a:cubicBezTo>
                    <a:pt x="65837" y="153619"/>
                    <a:pt x="91897" y="144018"/>
                    <a:pt x="110414" y="159791"/>
                  </a:cubicBezTo>
                  <a:cubicBezTo>
                    <a:pt x="134417" y="179679"/>
                    <a:pt x="161163" y="225628"/>
                    <a:pt x="229057" y="209855"/>
                  </a:cubicBezTo>
                </a:path>
              </a:pathLst>
            </a:custGeom>
            <a:solidFill>
              <a:srgbClr val="EFB9A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3" name="Google Shape;1363;p72"/>
            <p:cNvSpPr/>
            <p:nvPr/>
          </p:nvSpPr>
          <p:spPr>
            <a:xfrm>
              <a:off x="7866049" y="1896570"/>
              <a:ext cx="318353" cy="200087"/>
            </a:xfrm>
            <a:custGeom>
              <a:rect b="b" l="l" r="r" t="t"/>
              <a:pathLst>
                <a:path extrusionOk="0" h="200087" w="318353">
                  <a:moveTo>
                    <a:pt x="253746" y="197176"/>
                  </a:moveTo>
                  <a:cubicBezTo>
                    <a:pt x="344272" y="173859"/>
                    <a:pt x="323698" y="100479"/>
                    <a:pt x="288036" y="92249"/>
                  </a:cubicBezTo>
                  <a:cubicBezTo>
                    <a:pt x="214656" y="76476"/>
                    <a:pt x="200940" y="45615"/>
                    <a:pt x="181737" y="30527"/>
                  </a:cubicBezTo>
                  <a:cubicBezTo>
                    <a:pt x="140589" y="-2391"/>
                    <a:pt x="115900" y="-9249"/>
                    <a:pt x="76810" y="12696"/>
                  </a:cubicBezTo>
                  <a:cubicBezTo>
                    <a:pt x="58979" y="22983"/>
                    <a:pt x="10287" y="100479"/>
                    <a:pt x="0" y="134769"/>
                  </a:cubicBezTo>
                  <a:cubicBezTo>
                    <a:pt x="6172" y="198548"/>
                    <a:pt x="48692" y="179346"/>
                    <a:pt x="102870" y="162886"/>
                  </a:cubicBezTo>
                  <a:cubicBezTo>
                    <a:pt x="157734" y="121053"/>
                    <a:pt x="172136" y="217750"/>
                    <a:pt x="253746" y="197176"/>
                  </a:cubicBezTo>
                </a:path>
              </a:pathLst>
            </a:custGeom>
            <a:solidFill>
              <a:srgbClr val="FFD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00"/>
                <a:buFont typeface="Arial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7"/>
          <p:cNvSpPr txBox="1"/>
          <p:nvPr>
            <p:ph idx="12" type="sldNum"/>
          </p:nvPr>
        </p:nvSpPr>
        <p:spPr>
          <a:xfrm>
            <a:off x="8007251" y="5899932"/>
            <a:ext cx="35967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74" name="Google Shape;174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95825" y="4234756"/>
            <a:ext cx="1564091" cy="1564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69943" y="1091731"/>
            <a:ext cx="2568026" cy="1416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51753" y="1091725"/>
            <a:ext cx="1494728" cy="2135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809580" y="3904742"/>
            <a:ext cx="1888780" cy="19951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8" name="Google Shape;178;p37"/>
          <p:cNvGrpSpPr/>
          <p:nvPr/>
        </p:nvGrpSpPr>
        <p:grpSpPr>
          <a:xfrm>
            <a:off x="489591" y="3394037"/>
            <a:ext cx="2153092" cy="3245535"/>
            <a:chOff x="1312158" y="689950"/>
            <a:chExt cx="4797443" cy="7231584"/>
          </a:xfrm>
        </p:grpSpPr>
        <p:sp>
          <p:nvSpPr>
            <p:cNvPr id="179" name="Google Shape;179;p37"/>
            <p:cNvSpPr/>
            <p:nvPr/>
          </p:nvSpPr>
          <p:spPr>
            <a:xfrm>
              <a:off x="1412493" y="5321375"/>
              <a:ext cx="1719400" cy="1762853"/>
            </a:xfrm>
            <a:custGeom>
              <a:rect b="b" l="l" r="r" t="t"/>
              <a:pathLst>
                <a:path extrusionOk="0" h="1762853" w="1719400">
                  <a:moveTo>
                    <a:pt x="1241486" y="0"/>
                  </a:moveTo>
                  <a:cubicBezTo>
                    <a:pt x="989161" y="1693574"/>
                    <a:pt x="-83451" y="1418737"/>
                    <a:pt x="5191" y="1653239"/>
                  </a:cubicBezTo>
                  <a:cubicBezTo>
                    <a:pt x="59595" y="1797224"/>
                    <a:pt x="1016833" y="1873203"/>
                    <a:pt x="1719401" y="1397632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37"/>
            <p:cNvSpPr/>
            <p:nvPr/>
          </p:nvSpPr>
          <p:spPr>
            <a:xfrm>
              <a:off x="4084564" y="3998613"/>
              <a:ext cx="2025037" cy="1080782"/>
            </a:xfrm>
            <a:custGeom>
              <a:rect b="b" l="l" r="r" t="t"/>
              <a:pathLst>
                <a:path extrusionOk="0" h="1080782" w="2025037">
                  <a:moveTo>
                    <a:pt x="1793349" y="666625"/>
                  </a:moveTo>
                  <a:lnTo>
                    <a:pt x="1852913" y="502004"/>
                  </a:lnTo>
                  <a:cubicBezTo>
                    <a:pt x="1736076" y="501820"/>
                    <a:pt x="1627615" y="562629"/>
                    <a:pt x="1566820" y="662404"/>
                  </a:cubicBezTo>
                  <a:cubicBezTo>
                    <a:pt x="1182706" y="696641"/>
                    <a:pt x="979627" y="584080"/>
                    <a:pt x="701038" y="233734"/>
                  </a:cubicBezTo>
                  <a:cubicBezTo>
                    <a:pt x="444962" y="-89410"/>
                    <a:pt x="226406" y="-12493"/>
                    <a:pt x="120880" y="82246"/>
                  </a:cubicBezTo>
                  <a:cubicBezTo>
                    <a:pt x="-121126" y="298457"/>
                    <a:pt x="56627" y="635670"/>
                    <a:pt x="167781" y="750108"/>
                  </a:cubicBezTo>
                  <a:cubicBezTo>
                    <a:pt x="738559" y="1330266"/>
                    <a:pt x="1596836" y="970539"/>
                    <a:pt x="1596836" y="970539"/>
                  </a:cubicBezTo>
                  <a:cubicBezTo>
                    <a:pt x="1694725" y="1068740"/>
                    <a:pt x="1845691" y="1090525"/>
                    <a:pt x="1967350" y="1024006"/>
                  </a:cubicBezTo>
                  <a:lnTo>
                    <a:pt x="1837435" y="893623"/>
                  </a:lnTo>
                  <a:cubicBezTo>
                    <a:pt x="1913338" y="860796"/>
                    <a:pt x="1978384" y="807132"/>
                    <a:pt x="2025037" y="738851"/>
                  </a:cubicBezTo>
                  <a:cubicBezTo>
                    <a:pt x="1955482" y="694866"/>
                    <a:pt x="1875578" y="669956"/>
                    <a:pt x="1793349" y="666624"/>
                  </a:cubicBezTo>
                  <a:close/>
                </a:path>
              </a:pathLst>
            </a:custGeom>
            <a:solidFill>
              <a:srgbClr val="EA47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37"/>
            <p:cNvSpPr/>
            <p:nvPr/>
          </p:nvSpPr>
          <p:spPr>
            <a:xfrm>
              <a:off x="3953589" y="6094763"/>
              <a:ext cx="1097000" cy="1826771"/>
            </a:xfrm>
            <a:custGeom>
              <a:rect b="b" l="l" r="r" t="t"/>
              <a:pathLst>
                <a:path extrusionOk="0" h="1826771" w="1097000">
                  <a:moveTo>
                    <a:pt x="784644" y="309074"/>
                  </a:moveTo>
                  <a:lnTo>
                    <a:pt x="801528" y="1475956"/>
                  </a:lnTo>
                  <a:cubicBezTo>
                    <a:pt x="923797" y="1570603"/>
                    <a:pt x="1024520" y="1690191"/>
                    <a:pt x="1097001" y="1826771"/>
                  </a:cubicBezTo>
                  <a:lnTo>
                    <a:pt x="0" y="1826771"/>
                  </a:lnTo>
                  <a:lnTo>
                    <a:pt x="31892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37"/>
            <p:cNvSpPr/>
            <p:nvPr/>
          </p:nvSpPr>
          <p:spPr>
            <a:xfrm>
              <a:off x="1929618" y="2060389"/>
              <a:ext cx="822851" cy="2053299"/>
            </a:xfrm>
            <a:custGeom>
              <a:rect b="b" l="l" r="r" t="t"/>
              <a:pathLst>
                <a:path extrusionOk="0" h="2053299" w="822851">
                  <a:moveTo>
                    <a:pt x="538635" y="0"/>
                  </a:moveTo>
                  <a:lnTo>
                    <a:pt x="783455" y="100836"/>
                  </a:lnTo>
                  <a:lnTo>
                    <a:pt x="822851" y="2053300"/>
                  </a:lnTo>
                  <a:lnTo>
                    <a:pt x="565837" y="1853973"/>
                  </a:lnTo>
                  <a:cubicBezTo>
                    <a:pt x="531429" y="1828446"/>
                    <a:pt x="509311" y="1789653"/>
                    <a:pt x="504867" y="1747040"/>
                  </a:cubicBezTo>
                  <a:cubicBezTo>
                    <a:pt x="498629" y="1704487"/>
                    <a:pt x="510161" y="1661241"/>
                    <a:pt x="536759" y="1627444"/>
                  </a:cubicBezTo>
                  <a:lnTo>
                    <a:pt x="667611" y="1458134"/>
                  </a:lnTo>
                  <a:lnTo>
                    <a:pt x="57906" y="1004138"/>
                  </a:lnTo>
                  <a:cubicBezTo>
                    <a:pt x="-2576" y="960110"/>
                    <a:pt x="-18030" y="876452"/>
                    <a:pt x="22730" y="81372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37"/>
            <p:cNvSpPr/>
            <p:nvPr/>
          </p:nvSpPr>
          <p:spPr>
            <a:xfrm>
              <a:off x="2601247" y="2144775"/>
              <a:ext cx="2436123" cy="4672212"/>
            </a:xfrm>
            <a:custGeom>
              <a:rect b="b" l="l" r="r" t="t"/>
              <a:pathLst>
                <a:path extrusionOk="0" h="4672212" w="2436123">
                  <a:moveTo>
                    <a:pt x="39599" y="468101"/>
                  </a:moveTo>
                  <a:cubicBezTo>
                    <a:pt x="-28875" y="-61874"/>
                    <a:pt x="1027322" y="-7938"/>
                    <a:pt x="1330768" y="11291"/>
                  </a:cubicBezTo>
                  <a:cubicBezTo>
                    <a:pt x="1940473" y="50218"/>
                    <a:pt x="1970958" y="219529"/>
                    <a:pt x="2037088" y="752786"/>
                  </a:cubicBezTo>
                  <a:cubicBezTo>
                    <a:pt x="2153401" y="1686105"/>
                    <a:pt x="2791247" y="3367484"/>
                    <a:pt x="2164188" y="4245460"/>
                  </a:cubicBezTo>
                  <a:cubicBezTo>
                    <a:pt x="1788985" y="4770745"/>
                    <a:pt x="881462" y="4746825"/>
                    <a:pt x="389945" y="4517014"/>
                  </a:cubicBezTo>
                  <a:cubicBezTo>
                    <a:pt x="-53733" y="4309245"/>
                    <a:pt x="-32158" y="3766607"/>
                    <a:pt x="40537" y="3266180"/>
                  </a:cubicBezTo>
                  <a:cubicBezTo>
                    <a:pt x="174204" y="2339897"/>
                    <a:pt x="101977" y="1425807"/>
                    <a:pt x="39599" y="46810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37"/>
            <p:cNvSpPr/>
            <p:nvPr/>
          </p:nvSpPr>
          <p:spPr>
            <a:xfrm>
              <a:off x="3414513" y="3593564"/>
              <a:ext cx="1622627" cy="3153152"/>
            </a:xfrm>
            <a:custGeom>
              <a:rect b="b" l="l" r="r" t="t"/>
              <a:pathLst>
                <a:path extrusionOk="0" h="3153152" w="1622627">
                  <a:moveTo>
                    <a:pt x="1440501" y="393963"/>
                  </a:moveTo>
                  <a:lnTo>
                    <a:pt x="211242" y="0"/>
                  </a:lnTo>
                  <a:lnTo>
                    <a:pt x="185446" y="562805"/>
                  </a:lnTo>
                  <a:cubicBezTo>
                    <a:pt x="184092" y="927815"/>
                    <a:pt x="147813" y="1291858"/>
                    <a:pt x="77106" y="1649957"/>
                  </a:cubicBezTo>
                  <a:cubicBezTo>
                    <a:pt x="-91735" y="2482439"/>
                    <a:pt x="30206" y="2875933"/>
                    <a:pt x="311608" y="3051810"/>
                  </a:cubicBezTo>
                  <a:cubicBezTo>
                    <a:pt x="593011" y="3227686"/>
                    <a:pt x="911465" y="3121223"/>
                    <a:pt x="911465" y="3121223"/>
                  </a:cubicBezTo>
                  <a:cubicBezTo>
                    <a:pt x="1086922" y="3057389"/>
                    <a:pt x="1239632" y="2943182"/>
                    <a:pt x="1350453" y="2792920"/>
                  </a:cubicBezTo>
                  <a:cubicBezTo>
                    <a:pt x="1774432" y="2201974"/>
                    <a:pt x="1620599" y="1241923"/>
                    <a:pt x="1440501" y="393963"/>
                  </a:cubicBezTo>
                  <a:close/>
                </a:path>
              </a:pathLst>
            </a:custGeom>
            <a:solidFill>
              <a:srgbClr val="FF90A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37"/>
            <p:cNvSpPr/>
            <p:nvPr/>
          </p:nvSpPr>
          <p:spPr>
            <a:xfrm>
              <a:off x="1312158" y="4276093"/>
              <a:ext cx="2023753" cy="1284005"/>
            </a:xfrm>
            <a:custGeom>
              <a:rect b="b" l="l" r="r" t="t"/>
              <a:pathLst>
                <a:path extrusionOk="0" h="1284005" w="2023753">
                  <a:moveTo>
                    <a:pt x="365354" y="1120323"/>
                  </a:moveTo>
                  <a:lnTo>
                    <a:pt x="425856" y="1284005"/>
                  </a:lnTo>
                  <a:cubicBezTo>
                    <a:pt x="515271" y="1208766"/>
                    <a:pt x="558850" y="1092259"/>
                    <a:pt x="540762" y="976807"/>
                  </a:cubicBezTo>
                  <a:cubicBezTo>
                    <a:pt x="811846" y="702440"/>
                    <a:pt x="1039782" y="656478"/>
                    <a:pt x="1478770" y="742306"/>
                  </a:cubicBezTo>
                  <a:cubicBezTo>
                    <a:pt x="1883052" y="823443"/>
                    <a:pt x="1999834" y="623179"/>
                    <a:pt x="2019532" y="482947"/>
                  </a:cubicBezTo>
                  <a:cubicBezTo>
                    <a:pt x="2066432" y="161679"/>
                    <a:pt x="1710458" y="19101"/>
                    <a:pt x="1550528" y="4562"/>
                  </a:cubicBezTo>
                  <a:cubicBezTo>
                    <a:pt x="739151" y="-68602"/>
                    <a:pt x="317047" y="762473"/>
                    <a:pt x="317047" y="762473"/>
                  </a:cubicBezTo>
                  <a:cubicBezTo>
                    <a:pt x="178430" y="751214"/>
                    <a:pt x="49108" y="833092"/>
                    <a:pt x="0" y="963207"/>
                  </a:cubicBezTo>
                  <a:lnTo>
                    <a:pt x="184788" y="977746"/>
                  </a:lnTo>
                  <a:cubicBezTo>
                    <a:pt x="148075" y="1050966"/>
                    <a:pt x="132793" y="1133067"/>
                    <a:pt x="140701" y="1214593"/>
                  </a:cubicBezTo>
                  <a:cubicBezTo>
                    <a:pt x="222449" y="1203022"/>
                    <a:pt x="299828" y="1170552"/>
                    <a:pt x="365354" y="1120323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37"/>
            <p:cNvSpPr/>
            <p:nvPr/>
          </p:nvSpPr>
          <p:spPr>
            <a:xfrm>
              <a:off x="2721984" y="6094763"/>
              <a:ext cx="1097000" cy="1826771"/>
            </a:xfrm>
            <a:custGeom>
              <a:rect b="b" l="l" r="r" t="t"/>
              <a:pathLst>
                <a:path extrusionOk="0" h="1826771" w="1097000">
                  <a:moveTo>
                    <a:pt x="784644" y="309074"/>
                  </a:moveTo>
                  <a:lnTo>
                    <a:pt x="801528" y="1475956"/>
                  </a:lnTo>
                  <a:cubicBezTo>
                    <a:pt x="923797" y="1570603"/>
                    <a:pt x="1024519" y="1690191"/>
                    <a:pt x="1097001" y="1826771"/>
                  </a:cubicBezTo>
                  <a:lnTo>
                    <a:pt x="0" y="1826771"/>
                  </a:lnTo>
                  <a:lnTo>
                    <a:pt x="30485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37"/>
            <p:cNvSpPr/>
            <p:nvPr/>
          </p:nvSpPr>
          <p:spPr>
            <a:xfrm>
              <a:off x="3202244" y="3503984"/>
              <a:ext cx="1287416" cy="1308521"/>
            </a:xfrm>
            <a:custGeom>
              <a:rect b="b" l="l" r="r" t="t"/>
              <a:pathLst>
                <a:path extrusionOk="0" h="1308521" w="1287416">
                  <a:moveTo>
                    <a:pt x="0" y="0"/>
                  </a:moveTo>
                  <a:lnTo>
                    <a:pt x="32830" y="224184"/>
                  </a:lnTo>
                  <a:cubicBezTo>
                    <a:pt x="47370" y="332524"/>
                    <a:pt x="193230" y="1281319"/>
                    <a:pt x="704444" y="1308522"/>
                  </a:cubicBezTo>
                  <a:lnTo>
                    <a:pt x="732115" y="1308522"/>
                  </a:lnTo>
                  <a:cubicBezTo>
                    <a:pt x="953954" y="1308522"/>
                    <a:pt x="1126079" y="1167820"/>
                    <a:pt x="1217066" y="906585"/>
                  </a:cubicBezTo>
                  <a:cubicBezTo>
                    <a:pt x="1255349" y="793422"/>
                    <a:pt x="1277916" y="675540"/>
                    <a:pt x="1284133" y="556239"/>
                  </a:cubicBezTo>
                  <a:lnTo>
                    <a:pt x="1287416" y="454934"/>
                  </a:lnTo>
                  <a:lnTo>
                    <a:pt x="1193616" y="420697"/>
                  </a:lnTo>
                  <a:lnTo>
                    <a:pt x="215273" y="745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37"/>
            <p:cNvSpPr/>
            <p:nvPr/>
          </p:nvSpPr>
          <p:spPr>
            <a:xfrm>
              <a:off x="3371086" y="3709408"/>
              <a:ext cx="975059" cy="964806"/>
            </a:xfrm>
            <a:custGeom>
              <a:rect b="b" l="l" r="r" t="t"/>
              <a:pathLst>
                <a:path extrusionOk="0" h="964806" w="975059">
                  <a:moveTo>
                    <a:pt x="0" y="0"/>
                  </a:moveTo>
                  <a:cubicBezTo>
                    <a:pt x="0" y="0"/>
                    <a:pt x="129914" y="942699"/>
                    <a:pt x="541700" y="964273"/>
                  </a:cubicBezTo>
                  <a:cubicBezTo>
                    <a:pt x="953485" y="985847"/>
                    <a:pt x="975060" y="346594"/>
                    <a:pt x="975060" y="346594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37"/>
            <p:cNvSpPr/>
            <p:nvPr/>
          </p:nvSpPr>
          <p:spPr>
            <a:xfrm>
              <a:off x="3625286" y="4027862"/>
              <a:ext cx="900487" cy="394495"/>
            </a:xfrm>
            <a:custGeom>
              <a:rect b="b" l="l" r="r" t="t"/>
              <a:pathLst>
                <a:path extrusionOk="0" h="394495" w="900487">
                  <a:moveTo>
                    <a:pt x="0" y="0"/>
                  </a:moveTo>
                  <a:lnTo>
                    <a:pt x="900488" y="226529"/>
                  </a:lnTo>
                  <a:lnTo>
                    <a:pt x="767291" y="363478"/>
                  </a:lnTo>
                  <a:cubicBezTo>
                    <a:pt x="747925" y="384155"/>
                    <a:pt x="720561" y="395443"/>
                    <a:pt x="692250" y="394433"/>
                  </a:cubicBezTo>
                  <a:cubicBezTo>
                    <a:pt x="664125" y="393426"/>
                    <a:pt x="637658" y="380872"/>
                    <a:pt x="619086" y="359726"/>
                  </a:cubicBezTo>
                  <a:lnTo>
                    <a:pt x="510745" y="237785"/>
                  </a:lnTo>
                  <a:lnTo>
                    <a:pt x="360195" y="340028"/>
                  </a:lnTo>
                  <a:cubicBezTo>
                    <a:pt x="335145" y="356852"/>
                    <a:pt x="304272" y="362620"/>
                    <a:pt x="274836" y="355974"/>
                  </a:cubicBezTo>
                  <a:cubicBezTo>
                    <a:pt x="244742" y="350203"/>
                    <a:pt x="218594" y="331745"/>
                    <a:pt x="203079" y="3053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37"/>
            <p:cNvSpPr/>
            <p:nvPr/>
          </p:nvSpPr>
          <p:spPr>
            <a:xfrm>
              <a:off x="2706038" y="1932179"/>
              <a:ext cx="3211775" cy="2363758"/>
            </a:xfrm>
            <a:custGeom>
              <a:rect b="b" l="l" r="r" t="t"/>
              <a:pathLst>
                <a:path extrusionOk="0" h="2363758" w="3211775">
                  <a:moveTo>
                    <a:pt x="1971224" y="9084"/>
                  </a:moveTo>
                  <a:cubicBezTo>
                    <a:pt x="2134097" y="-8714"/>
                    <a:pt x="2298769" y="-322"/>
                    <a:pt x="2458989" y="33941"/>
                  </a:cubicBezTo>
                  <a:cubicBezTo>
                    <a:pt x="2586884" y="64657"/>
                    <a:pt x="2703372" y="131199"/>
                    <a:pt x="2794796" y="225764"/>
                  </a:cubicBezTo>
                  <a:cubicBezTo>
                    <a:pt x="2895537" y="340750"/>
                    <a:pt x="2971672" y="475143"/>
                    <a:pt x="3018511" y="620665"/>
                  </a:cubicBezTo>
                  <a:cubicBezTo>
                    <a:pt x="3117627" y="898628"/>
                    <a:pt x="3181412" y="1258198"/>
                    <a:pt x="3209865" y="1699375"/>
                  </a:cubicBezTo>
                  <a:cubicBezTo>
                    <a:pt x="3219851" y="1826130"/>
                    <a:pt x="3190537" y="1952884"/>
                    <a:pt x="3125913" y="2062384"/>
                  </a:cubicBezTo>
                  <a:cubicBezTo>
                    <a:pt x="3076622" y="2156582"/>
                    <a:pt x="2989109" y="2224953"/>
                    <a:pt x="2885782" y="2249985"/>
                  </a:cubicBezTo>
                  <a:cubicBezTo>
                    <a:pt x="2663428" y="2299114"/>
                    <a:pt x="2437913" y="2332651"/>
                    <a:pt x="2210886" y="2350352"/>
                  </a:cubicBezTo>
                  <a:cubicBezTo>
                    <a:pt x="1864448" y="2376304"/>
                    <a:pt x="1581169" y="2364579"/>
                    <a:pt x="1361050" y="2315177"/>
                  </a:cubicBezTo>
                  <a:cubicBezTo>
                    <a:pt x="1021711" y="2247071"/>
                    <a:pt x="720376" y="2053882"/>
                    <a:pt x="516843" y="1773946"/>
                  </a:cubicBezTo>
                  <a:lnTo>
                    <a:pt x="0" y="360368"/>
                  </a:lnTo>
                  <a:cubicBezTo>
                    <a:pt x="599075" y="246243"/>
                    <a:pt x="1031340" y="163230"/>
                    <a:pt x="1296796" y="111327"/>
                  </a:cubicBezTo>
                  <a:cubicBezTo>
                    <a:pt x="1519468" y="64390"/>
                    <a:pt x="1744647" y="30253"/>
                    <a:pt x="1971224" y="9084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37"/>
            <p:cNvSpPr/>
            <p:nvPr/>
          </p:nvSpPr>
          <p:spPr>
            <a:xfrm>
              <a:off x="4876303" y="1621548"/>
              <a:ext cx="877765" cy="741679"/>
            </a:xfrm>
            <a:custGeom>
              <a:rect b="b" l="l" r="r" t="t"/>
              <a:pathLst>
                <a:path extrusionOk="0" h="741679" w="877765">
                  <a:moveTo>
                    <a:pt x="775549" y="188393"/>
                  </a:moveTo>
                  <a:cubicBezTo>
                    <a:pt x="691597" y="151811"/>
                    <a:pt x="582320" y="188393"/>
                    <a:pt x="498368" y="273283"/>
                  </a:cubicBezTo>
                  <a:cubicBezTo>
                    <a:pt x="489926" y="124140"/>
                    <a:pt x="404567" y="7358"/>
                    <a:pt x="283564" y="323"/>
                  </a:cubicBezTo>
                  <a:cubicBezTo>
                    <a:pt x="146615" y="-7650"/>
                    <a:pt x="19983" y="133051"/>
                    <a:pt x="2161" y="314555"/>
                  </a:cubicBezTo>
                  <a:cubicBezTo>
                    <a:pt x="-15661" y="496060"/>
                    <a:pt x="78609" y="649424"/>
                    <a:pt x="215558" y="657398"/>
                  </a:cubicBezTo>
                  <a:cubicBezTo>
                    <a:pt x="278036" y="659288"/>
                    <a:pt x="338499" y="635171"/>
                    <a:pt x="382523" y="590799"/>
                  </a:cubicBezTo>
                  <a:cubicBezTo>
                    <a:pt x="388948" y="650447"/>
                    <a:pt x="425886" y="702479"/>
                    <a:pt x="480076" y="728217"/>
                  </a:cubicBezTo>
                  <a:cubicBezTo>
                    <a:pt x="591231" y="775118"/>
                    <a:pt x="747878" y="695856"/>
                    <a:pt x="829485" y="546713"/>
                  </a:cubicBezTo>
                  <a:cubicBezTo>
                    <a:pt x="911091" y="397569"/>
                    <a:pt x="886703" y="237170"/>
                    <a:pt x="775549" y="188393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37"/>
            <p:cNvSpPr/>
            <p:nvPr/>
          </p:nvSpPr>
          <p:spPr>
            <a:xfrm>
              <a:off x="5058361" y="1778376"/>
              <a:ext cx="192038" cy="293023"/>
            </a:xfrm>
            <a:custGeom>
              <a:rect b="b" l="l" r="r" t="t"/>
              <a:pathLst>
                <a:path extrusionOk="0" h="293023" w="192038">
                  <a:moveTo>
                    <a:pt x="128708" y="1549"/>
                  </a:moveTo>
                  <a:cubicBezTo>
                    <a:pt x="178423" y="15150"/>
                    <a:pt x="204218" y="91129"/>
                    <a:pt x="186396" y="170859"/>
                  </a:cubicBezTo>
                  <a:cubicBezTo>
                    <a:pt x="168574" y="250590"/>
                    <a:pt x="113231" y="304525"/>
                    <a:pt x="63517" y="290924"/>
                  </a:cubicBezTo>
                  <a:cubicBezTo>
                    <a:pt x="13802" y="277323"/>
                    <a:pt x="-12462" y="201814"/>
                    <a:pt x="5829" y="121614"/>
                  </a:cubicBezTo>
                  <a:cubicBezTo>
                    <a:pt x="24120" y="41414"/>
                    <a:pt x="78525" y="-9707"/>
                    <a:pt x="128708" y="1549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37"/>
            <p:cNvSpPr/>
            <p:nvPr/>
          </p:nvSpPr>
          <p:spPr>
            <a:xfrm>
              <a:off x="5430376" y="1925736"/>
              <a:ext cx="199485" cy="231417"/>
            </a:xfrm>
            <a:custGeom>
              <a:rect b="b" l="l" r="r" t="t"/>
              <a:pathLst>
                <a:path extrusionOk="0" h="231417" w="199485">
                  <a:moveTo>
                    <a:pt x="167541" y="8960"/>
                  </a:moveTo>
                  <a:cubicBezTo>
                    <a:pt x="208345" y="32411"/>
                    <a:pt x="210221" y="99478"/>
                    <a:pt x="172232" y="158573"/>
                  </a:cubicBezTo>
                  <a:cubicBezTo>
                    <a:pt x="134242" y="217667"/>
                    <a:pt x="70458" y="246745"/>
                    <a:pt x="31530" y="223295"/>
                  </a:cubicBezTo>
                  <a:cubicBezTo>
                    <a:pt x="-7397" y="199845"/>
                    <a:pt x="-11618" y="133246"/>
                    <a:pt x="26371" y="73683"/>
                  </a:cubicBezTo>
                  <a:cubicBezTo>
                    <a:pt x="64361" y="14119"/>
                    <a:pt x="126738" y="-16366"/>
                    <a:pt x="167541" y="8960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37"/>
            <p:cNvSpPr/>
            <p:nvPr/>
          </p:nvSpPr>
          <p:spPr>
            <a:xfrm>
              <a:off x="3280228" y="689950"/>
              <a:ext cx="462572" cy="210880"/>
            </a:xfrm>
            <a:custGeom>
              <a:rect b="b" l="l" r="r" t="t"/>
              <a:pathLst>
                <a:path extrusionOk="0" h="210880" w="462572">
                  <a:moveTo>
                    <a:pt x="459026" y="132737"/>
                  </a:moveTo>
                  <a:cubicBezTo>
                    <a:pt x="481069" y="85837"/>
                    <a:pt x="400869" y="-14999"/>
                    <a:pt x="203888" y="1885"/>
                  </a:cubicBezTo>
                  <a:cubicBezTo>
                    <a:pt x="44426" y="15955"/>
                    <a:pt x="-25455" y="95686"/>
                    <a:pt x="8313" y="167913"/>
                  </a:cubicBezTo>
                  <a:cubicBezTo>
                    <a:pt x="55213" y="261713"/>
                    <a:pt x="170588" y="173541"/>
                    <a:pt x="274238" y="167913"/>
                  </a:cubicBezTo>
                  <a:cubicBezTo>
                    <a:pt x="390082" y="159939"/>
                    <a:pt x="438859" y="175417"/>
                    <a:pt x="459026" y="132737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37"/>
            <p:cNvSpPr/>
            <p:nvPr/>
          </p:nvSpPr>
          <p:spPr>
            <a:xfrm>
              <a:off x="2455552" y="864967"/>
              <a:ext cx="434845" cy="270685"/>
            </a:xfrm>
            <a:custGeom>
              <a:rect b="b" l="l" r="r" t="t"/>
              <a:pathLst>
                <a:path extrusionOk="0" h="270685" w="434845">
                  <a:moveTo>
                    <a:pt x="16922" y="260228"/>
                  </a:moveTo>
                  <a:cubicBezTo>
                    <a:pt x="-24351" y="227398"/>
                    <a:pt x="1914" y="102174"/>
                    <a:pt x="185294" y="28540"/>
                  </a:cubicBezTo>
                  <a:cubicBezTo>
                    <a:pt x="333499" y="-31023"/>
                    <a:pt x="432459" y="9311"/>
                    <a:pt x="434804" y="88104"/>
                  </a:cubicBezTo>
                  <a:cubicBezTo>
                    <a:pt x="437618" y="192692"/>
                    <a:pt x="294103" y="166427"/>
                    <a:pt x="197019" y="207700"/>
                  </a:cubicBezTo>
                  <a:cubicBezTo>
                    <a:pt x="90555" y="253193"/>
                    <a:pt x="53973" y="289306"/>
                    <a:pt x="16922" y="260228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37"/>
            <p:cNvSpPr/>
            <p:nvPr/>
          </p:nvSpPr>
          <p:spPr>
            <a:xfrm>
              <a:off x="3351387" y="1303417"/>
              <a:ext cx="1024304" cy="1024304"/>
            </a:xfrm>
            <a:custGeom>
              <a:rect b="b" l="l" r="r" t="t"/>
              <a:pathLst>
                <a:path extrusionOk="0" h="1024304" w="1024304">
                  <a:moveTo>
                    <a:pt x="1024305" y="512152"/>
                  </a:moveTo>
                  <a:cubicBezTo>
                    <a:pt x="1024305" y="795006"/>
                    <a:pt x="795007" y="1024305"/>
                    <a:pt x="512153" y="1024305"/>
                  </a:cubicBezTo>
                  <a:cubicBezTo>
                    <a:pt x="229299" y="1024305"/>
                    <a:pt x="0" y="795006"/>
                    <a:pt x="0" y="512152"/>
                  </a:cubicBezTo>
                  <a:cubicBezTo>
                    <a:pt x="0" y="229298"/>
                    <a:pt x="229299" y="0"/>
                    <a:pt x="512153" y="0"/>
                  </a:cubicBezTo>
                  <a:cubicBezTo>
                    <a:pt x="795007" y="0"/>
                    <a:pt x="1024305" y="229298"/>
                    <a:pt x="1024305" y="5121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37"/>
            <p:cNvSpPr/>
            <p:nvPr/>
          </p:nvSpPr>
          <p:spPr>
            <a:xfrm>
              <a:off x="3657178" y="1609208"/>
              <a:ext cx="412723" cy="412723"/>
            </a:xfrm>
            <a:custGeom>
              <a:rect b="b" l="l" r="r" t="t"/>
              <a:pathLst>
                <a:path extrusionOk="0" h="412723" w="412723">
                  <a:moveTo>
                    <a:pt x="412724" y="206362"/>
                  </a:moveTo>
                  <a:cubicBezTo>
                    <a:pt x="412724" y="320332"/>
                    <a:pt x="320332" y="412724"/>
                    <a:pt x="206362" y="412724"/>
                  </a:cubicBezTo>
                  <a:cubicBezTo>
                    <a:pt x="92391" y="412724"/>
                    <a:pt x="0" y="320332"/>
                    <a:pt x="0" y="206362"/>
                  </a:cubicBezTo>
                  <a:cubicBezTo>
                    <a:pt x="0" y="92391"/>
                    <a:pt x="92391" y="0"/>
                    <a:pt x="206362" y="0"/>
                  </a:cubicBezTo>
                  <a:cubicBezTo>
                    <a:pt x="320332" y="0"/>
                    <a:pt x="412724" y="92391"/>
                    <a:pt x="412724" y="20636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37"/>
            <p:cNvSpPr/>
            <p:nvPr/>
          </p:nvSpPr>
          <p:spPr>
            <a:xfrm>
              <a:off x="2191100" y="5516481"/>
              <a:ext cx="3096473" cy="1531846"/>
            </a:xfrm>
            <a:custGeom>
              <a:rect b="b" l="l" r="r" t="t"/>
              <a:pathLst>
                <a:path extrusionOk="0" h="1531846" w="3096473">
                  <a:moveTo>
                    <a:pt x="2826190" y="165558"/>
                  </a:moveTo>
                  <a:cubicBezTo>
                    <a:pt x="2543473" y="214199"/>
                    <a:pt x="2257128" y="238675"/>
                    <a:pt x="1970257" y="238723"/>
                  </a:cubicBezTo>
                  <a:cubicBezTo>
                    <a:pt x="1449013" y="238839"/>
                    <a:pt x="930889" y="158313"/>
                    <a:pt x="434269" y="0"/>
                  </a:cubicBezTo>
                  <a:cubicBezTo>
                    <a:pt x="401907" y="38927"/>
                    <a:pt x="29049" y="502772"/>
                    <a:pt x="440" y="938008"/>
                  </a:cubicBezTo>
                  <a:cubicBezTo>
                    <a:pt x="-8858" y="1119086"/>
                    <a:pt x="130398" y="1273416"/>
                    <a:pt x="311476" y="1282714"/>
                  </a:cubicBezTo>
                  <a:cubicBezTo>
                    <a:pt x="420591" y="1288316"/>
                    <a:pt x="525344" y="1239269"/>
                    <a:pt x="590916" y="1151874"/>
                  </a:cubicBezTo>
                  <a:cubicBezTo>
                    <a:pt x="615564" y="1331508"/>
                    <a:pt x="781167" y="1457148"/>
                    <a:pt x="960800" y="1432500"/>
                  </a:cubicBezTo>
                  <a:cubicBezTo>
                    <a:pt x="1069432" y="1417595"/>
                    <a:pt x="1163451" y="1349440"/>
                    <a:pt x="1211408" y="1250834"/>
                  </a:cubicBezTo>
                  <a:cubicBezTo>
                    <a:pt x="1237550" y="1430256"/>
                    <a:pt x="1404192" y="1554515"/>
                    <a:pt x="1583614" y="1528374"/>
                  </a:cubicBezTo>
                  <a:cubicBezTo>
                    <a:pt x="1710983" y="1509817"/>
                    <a:pt x="1815758" y="1418543"/>
                    <a:pt x="1851599" y="1294920"/>
                  </a:cubicBezTo>
                  <a:cubicBezTo>
                    <a:pt x="1907667" y="1467350"/>
                    <a:pt x="2092901" y="1561681"/>
                    <a:pt x="2265331" y="1505613"/>
                  </a:cubicBezTo>
                  <a:cubicBezTo>
                    <a:pt x="2369342" y="1471792"/>
                    <a:pt x="2449681" y="1388396"/>
                    <a:pt x="2479596" y="1283195"/>
                  </a:cubicBezTo>
                  <a:cubicBezTo>
                    <a:pt x="2566872" y="1442125"/>
                    <a:pt x="2766461" y="1500211"/>
                    <a:pt x="2925391" y="1412935"/>
                  </a:cubicBezTo>
                  <a:cubicBezTo>
                    <a:pt x="3021614" y="1360094"/>
                    <a:pt x="3085060" y="1262656"/>
                    <a:pt x="3094460" y="1153281"/>
                  </a:cubicBezTo>
                  <a:cubicBezTo>
                    <a:pt x="3122600" y="646288"/>
                    <a:pt x="2846826" y="204485"/>
                    <a:pt x="2826190" y="165558"/>
                  </a:cubicBezTo>
                  <a:close/>
                </a:path>
              </a:pathLst>
            </a:custGeom>
            <a:solidFill>
              <a:srgbClr val="FDC30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37"/>
            <p:cNvSpPr/>
            <p:nvPr/>
          </p:nvSpPr>
          <p:spPr>
            <a:xfrm>
              <a:off x="1996904" y="998095"/>
              <a:ext cx="2568266" cy="1733715"/>
            </a:xfrm>
            <a:custGeom>
              <a:rect b="b" l="l" r="r" t="t"/>
              <a:pathLst>
                <a:path extrusionOk="0" h="1733715" w="2568266">
                  <a:moveTo>
                    <a:pt x="748531" y="371920"/>
                  </a:moveTo>
                  <a:cubicBezTo>
                    <a:pt x="609618" y="393998"/>
                    <a:pt x="481333" y="459701"/>
                    <a:pt x="382238" y="559522"/>
                  </a:cubicBezTo>
                  <a:lnTo>
                    <a:pt x="2345" y="589538"/>
                  </a:lnTo>
                  <a:lnTo>
                    <a:pt x="198389" y="876100"/>
                  </a:lnTo>
                  <a:lnTo>
                    <a:pt x="198389" y="881259"/>
                  </a:lnTo>
                  <a:lnTo>
                    <a:pt x="0" y="962396"/>
                  </a:lnTo>
                  <a:lnTo>
                    <a:pt x="180567" y="1109664"/>
                  </a:lnTo>
                  <a:lnTo>
                    <a:pt x="187602" y="1161254"/>
                  </a:lnTo>
                  <a:cubicBezTo>
                    <a:pt x="249414" y="1534081"/>
                    <a:pt x="601758" y="1786207"/>
                    <a:pt x="974585" y="1724395"/>
                  </a:cubicBezTo>
                  <a:cubicBezTo>
                    <a:pt x="1183581" y="1689744"/>
                    <a:pt x="1364742" y="1560246"/>
                    <a:pt x="1465169" y="1373713"/>
                  </a:cubicBezTo>
                  <a:cubicBezTo>
                    <a:pt x="1537717" y="1426160"/>
                    <a:pt x="1619987" y="1463627"/>
                    <a:pt x="1707175" y="1483929"/>
                  </a:cubicBezTo>
                  <a:cubicBezTo>
                    <a:pt x="1979030" y="1549865"/>
                    <a:pt x="2263756" y="1444762"/>
                    <a:pt x="2427565" y="1218004"/>
                  </a:cubicBezTo>
                  <a:cubicBezTo>
                    <a:pt x="2536165" y="1071549"/>
                    <a:pt x="2578979" y="886532"/>
                    <a:pt x="2545754" y="707258"/>
                  </a:cubicBezTo>
                  <a:cubicBezTo>
                    <a:pt x="2536043" y="654207"/>
                    <a:pt x="2520308" y="602438"/>
                    <a:pt x="2498854" y="552956"/>
                  </a:cubicBezTo>
                  <a:lnTo>
                    <a:pt x="2568267" y="304384"/>
                  </a:lnTo>
                  <a:lnTo>
                    <a:pt x="2367533" y="348470"/>
                  </a:lnTo>
                  <a:lnTo>
                    <a:pt x="2355339" y="335807"/>
                  </a:lnTo>
                  <a:lnTo>
                    <a:pt x="2349711" y="0"/>
                  </a:lnTo>
                  <a:lnTo>
                    <a:pt x="2072529" y="164620"/>
                  </a:lnTo>
                  <a:cubicBezTo>
                    <a:pt x="1759518" y="65274"/>
                    <a:pt x="1420174" y="203299"/>
                    <a:pt x="1265373" y="492923"/>
                  </a:cubicBezTo>
                  <a:cubicBezTo>
                    <a:pt x="1193074" y="440837"/>
                    <a:pt x="1111369" y="403249"/>
                    <a:pt x="1024774" y="382238"/>
                  </a:cubicBezTo>
                  <a:cubicBezTo>
                    <a:pt x="935020" y="359756"/>
                    <a:pt x="841542" y="356401"/>
                    <a:pt x="750407" y="372389"/>
                  </a:cubicBezTo>
                  <a:moveTo>
                    <a:pt x="790741" y="613457"/>
                  </a:moveTo>
                  <a:cubicBezTo>
                    <a:pt x="926209" y="614105"/>
                    <a:pt x="1035502" y="724448"/>
                    <a:pt x="1034855" y="859916"/>
                  </a:cubicBezTo>
                  <a:cubicBezTo>
                    <a:pt x="1034207" y="995384"/>
                    <a:pt x="923864" y="1104678"/>
                    <a:pt x="788396" y="1104030"/>
                  </a:cubicBezTo>
                  <a:cubicBezTo>
                    <a:pt x="652928" y="1103383"/>
                    <a:pt x="543634" y="993039"/>
                    <a:pt x="544282" y="857571"/>
                  </a:cubicBezTo>
                  <a:cubicBezTo>
                    <a:pt x="544925" y="723018"/>
                    <a:pt x="653843" y="614101"/>
                    <a:pt x="788396" y="613457"/>
                  </a:cubicBezTo>
                  <a:moveTo>
                    <a:pt x="2223080" y="1073081"/>
                  </a:moveTo>
                  <a:cubicBezTo>
                    <a:pt x="2080907" y="1271063"/>
                    <a:pt x="1805157" y="1316306"/>
                    <a:pt x="1607175" y="1174133"/>
                  </a:cubicBezTo>
                  <a:cubicBezTo>
                    <a:pt x="1512840" y="1106390"/>
                    <a:pt x="1449010" y="1004193"/>
                    <a:pt x="1429525" y="889701"/>
                  </a:cubicBezTo>
                  <a:cubicBezTo>
                    <a:pt x="1408309" y="774399"/>
                    <a:pt x="1436003" y="655467"/>
                    <a:pt x="1505972" y="561398"/>
                  </a:cubicBezTo>
                  <a:cubicBezTo>
                    <a:pt x="1646778" y="363077"/>
                    <a:pt x="1921695" y="316451"/>
                    <a:pt x="2120016" y="457257"/>
                  </a:cubicBezTo>
                  <a:cubicBezTo>
                    <a:pt x="2215712" y="525200"/>
                    <a:pt x="2280329" y="628529"/>
                    <a:pt x="2299527" y="744310"/>
                  </a:cubicBezTo>
                  <a:cubicBezTo>
                    <a:pt x="2320876" y="859546"/>
                    <a:pt x="2293353" y="978471"/>
                    <a:pt x="2223549" y="107261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37"/>
            <p:cNvSpPr/>
            <p:nvPr/>
          </p:nvSpPr>
          <p:spPr>
            <a:xfrm>
              <a:off x="2377266" y="1564653"/>
              <a:ext cx="957724" cy="957724"/>
            </a:xfrm>
            <a:custGeom>
              <a:rect b="b" l="l" r="r" t="t"/>
              <a:pathLst>
                <a:path extrusionOk="0" h="1024304" w="1024304">
                  <a:moveTo>
                    <a:pt x="1024305" y="512153"/>
                  </a:moveTo>
                  <a:cubicBezTo>
                    <a:pt x="1024305" y="795007"/>
                    <a:pt x="795007" y="1024305"/>
                    <a:pt x="512153" y="1024305"/>
                  </a:cubicBezTo>
                  <a:cubicBezTo>
                    <a:pt x="229299" y="1024305"/>
                    <a:pt x="0" y="795007"/>
                    <a:pt x="0" y="512153"/>
                  </a:cubicBezTo>
                  <a:cubicBezTo>
                    <a:pt x="0" y="229299"/>
                    <a:pt x="229299" y="0"/>
                    <a:pt x="512153" y="0"/>
                  </a:cubicBezTo>
                  <a:cubicBezTo>
                    <a:pt x="795007" y="0"/>
                    <a:pt x="1024305" y="229299"/>
                    <a:pt x="1024305" y="5121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37"/>
            <p:cNvSpPr/>
            <p:nvPr/>
          </p:nvSpPr>
          <p:spPr>
            <a:xfrm>
              <a:off x="2650226" y="1837613"/>
              <a:ext cx="412723" cy="412723"/>
            </a:xfrm>
            <a:custGeom>
              <a:rect b="b" l="l" r="r" t="t"/>
              <a:pathLst>
                <a:path extrusionOk="0" h="412723" w="412723">
                  <a:moveTo>
                    <a:pt x="412724" y="206362"/>
                  </a:moveTo>
                  <a:cubicBezTo>
                    <a:pt x="412724" y="320332"/>
                    <a:pt x="320332" y="412724"/>
                    <a:pt x="206362" y="412724"/>
                  </a:cubicBezTo>
                  <a:cubicBezTo>
                    <a:pt x="92391" y="412724"/>
                    <a:pt x="0" y="320332"/>
                    <a:pt x="0" y="206362"/>
                  </a:cubicBezTo>
                  <a:cubicBezTo>
                    <a:pt x="0" y="92391"/>
                    <a:pt x="92391" y="0"/>
                    <a:pt x="206362" y="0"/>
                  </a:cubicBezTo>
                  <a:cubicBezTo>
                    <a:pt x="320332" y="0"/>
                    <a:pt x="412724" y="92391"/>
                    <a:pt x="412724" y="20636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8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8" name="Google Shape;208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5325" y="1085718"/>
            <a:ext cx="1564091" cy="1564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34468" y="1159756"/>
            <a:ext cx="2568026" cy="1416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49578" y="800100"/>
            <a:ext cx="1494728" cy="2135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592655" y="870167"/>
            <a:ext cx="1888780" cy="199519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8"/>
          <p:cNvSpPr txBox="1"/>
          <p:nvPr/>
        </p:nvSpPr>
        <p:spPr>
          <a:xfrm>
            <a:off x="695325" y="2967335"/>
            <a:ext cx="15642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0" i="0" lang="ru-RU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мяч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8"/>
          <p:cNvSpPr txBox="1"/>
          <p:nvPr/>
        </p:nvSpPr>
        <p:spPr>
          <a:xfrm>
            <a:off x="3314896" y="2967335"/>
            <a:ext cx="15642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0" i="0" lang="ru-RU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шарик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8"/>
          <p:cNvSpPr txBox="1"/>
          <p:nvPr/>
        </p:nvSpPr>
        <p:spPr>
          <a:xfrm>
            <a:off x="6436435" y="2967335"/>
            <a:ext cx="15642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0" i="0" lang="ru-RU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пирог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38"/>
          <p:cNvSpPr txBox="1"/>
          <p:nvPr/>
        </p:nvSpPr>
        <p:spPr>
          <a:xfrm>
            <a:off x="9592650" y="2967325"/>
            <a:ext cx="17265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0" i="0" lang="ru-RU" sz="3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ракета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6" name="Google Shape;216;p38"/>
          <p:cNvGrpSpPr/>
          <p:nvPr/>
        </p:nvGrpSpPr>
        <p:grpSpPr>
          <a:xfrm>
            <a:off x="3675633" y="4449535"/>
            <a:ext cx="4237945" cy="1351932"/>
            <a:chOff x="7975514" y="1935883"/>
            <a:chExt cx="1917622" cy="611734"/>
          </a:xfrm>
        </p:grpSpPr>
        <p:sp>
          <p:nvSpPr>
            <p:cNvPr id="217" name="Google Shape;217;p38"/>
            <p:cNvSpPr/>
            <p:nvPr/>
          </p:nvSpPr>
          <p:spPr>
            <a:xfrm>
              <a:off x="9539736" y="2194159"/>
              <a:ext cx="353400" cy="353400"/>
            </a:xfrm>
            <a:prstGeom prst="rect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38"/>
            <p:cNvSpPr/>
            <p:nvPr/>
          </p:nvSpPr>
          <p:spPr>
            <a:xfrm>
              <a:off x="7975514" y="2194159"/>
              <a:ext cx="782100" cy="353400"/>
            </a:xfrm>
            <a:prstGeom prst="rtTriangle">
              <a:avLst/>
            </a:prstGeom>
            <a:solidFill>
              <a:srgbClr val="92D05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19;p38"/>
            <p:cNvSpPr/>
            <p:nvPr/>
          </p:nvSpPr>
          <p:spPr>
            <a:xfrm rot="10800000">
              <a:off x="7975525" y="2194217"/>
              <a:ext cx="782100" cy="3534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38"/>
            <p:cNvSpPr/>
            <p:nvPr/>
          </p:nvSpPr>
          <p:spPr>
            <a:xfrm>
              <a:off x="8757630" y="2194159"/>
              <a:ext cx="782100" cy="353400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38"/>
            <p:cNvSpPr/>
            <p:nvPr/>
          </p:nvSpPr>
          <p:spPr>
            <a:xfrm rot="10800000">
              <a:off x="8757638" y="2194217"/>
              <a:ext cx="782100" cy="3534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22" name="Google Shape;222;p38"/>
            <p:cNvCxnSpPr/>
            <p:nvPr/>
          </p:nvCxnSpPr>
          <p:spPr>
            <a:xfrm flipH="1">
              <a:off x="9224741" y="1935883"/>
              <a:ext cx="150900" cy="2154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223" name="Google Shape;223;p38"/>
          <p:cNvCxnSpPr/>
          <p:nvPr/>
        </p:nvCxnSpPr>
        <p:spPr>
          <a:xfrm>
            <a:off x="5388575" y="4721725"/>
            <a:ext cx="0" cy="1323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9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30" name="Google Shape;230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29112" y="960700"/>
            <a:ext cx="3333776" cy="1838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9"/>
          <p:cNvSpPr txBox="1"/>
          <p:nvPr>
            <p:ph type="title"/>
          </p:nvPr>
        </p:nvSpPr>
        <p:spPr>
          <a:xfrm>
            <a:off x="4350450" y="3003075"/>
            <a:ext cx="3605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6000">
                <a:solidFill>
                  <a:schemeClr val="dk1"/>
                </a:solidFill>
              </a:rPr>
              <a:t>пи   ро   г</a:t>
            </a:r>
            <a:endParaRPr sz="6000">
              <a:solidFill>
                <a:schemeClr val="dk1"/>
              </a:solidFill>
            </a:endParaRPr>
          </a:p>
        </p:txBody>
      </p:sp>
      <p:grpSp>
        <p:nvGrpSpPr>
          <p:cNvPr id="232" name="Google Shape;232;p39"/>
          <p:cNvGrpSpPr/>
          <p:nvPr/>
        </p:nvGrpSpPr>
        <p:grpSpPr>
          <a:xfrm>
            <a:off x="4083655" y="4109272"/>
            <a:ext cx="4024705" cy="1376631"/>
            <a:chOff x="7975514" y="1891735"/>
            <a:chExt cx="1917622" cy="655882"/>
          </a:xfrm>
        </p:grpSpPr>
        <p:sp>
          <p:nvSpPr>
            <p:cNvPr id="233" name="Google Shape;233;p39"/>
            <p:cNvSpPr/>
            <p:nvPr/>
          </p:nvSpPr>
          <p:spPr>
            <a:xfrm>
              <a:off x="9539736" y="2194159"/>
              <a:ext cx="353400" cy="353400"/>
            </a:xfrm>
            <a:prstGeom prst="rect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34;p39"/>
            <p:cNvSpPr/>
            <p:nvPr/>
          </p:nvSpPr>
          <p:spPr>
            <a:xfrm>
              <a:off x="7975514" y="2194159"/>
              <a:ext cx="782100" cy="353400"/>
            </a:xfrm>
            <a:prstGeom prst="rtTriangle">
              <a:avLst/>
            </a:prstGeom>
            <a:solidFill>
              <a:srgbClr val="92D05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39"/>
            <p:cNvSpPr/>
            <p:nvPr/>
          </p:nvSpPr>
          <p:spPr>
            <a:xfrm rot="10800000">
              <a:off x="7975525" y="2194217"/>
              <a:ext cx="782100" cy="3534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39"/>
            <p:cNvSpPr/>
            <p:nvPr/>
          </p:nvSpPr>
          <p:spPr>
            <a:xfrm>
              <a:off x="8757630" y="2194159"/>
              <a:ext cx="782100" cy="353400"/>
            </a:xfrm>
            <a:prstGeom prst="rtTriangle">
              <a:avLst/>
            </a:prstGeom>
            <a:solidFill>
              <a:srgbClr val="9CC2E5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39"/>
            <p:cNvSpPr/>
            <p:nvPr/>
          </p:nvSpPr>
          <p:spPr>
            <a:xfrm rot="10800000">
              <a:off x="8757638" y="2194217"/>
              <a:ext cx="782100" cy="353400"/>
            </a:xfrm>
            <a:prstGeom prst="rtTriangle">
              <a:avLst/>
            </a:prstGeom>
            <a:solidFill>
              <a:srgbClr val="CC0000"/>
            </a:solidFill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38" name="Google Shape;238;p39"/>
            <p:cNvCxnSpPr/>
            <p:nvPr/>
          </p:nvCxnSpPr>
          <p:spPr>
            <a:xfrm flipH="1">
              <a:off x="9175789" y="1891735"/>
              <a:ext cx="150900" cy="2154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cxnSp>
        <p:nvCxnSpPr>
          <p:cNvPr id="239" name="Google Shape;239;p39"/>
          <p:cNvCxnSpPr/>
          <p:nvPr/>
        </p:nvCxnSpPr>
        <p:spPr>
          <a:xfrm>
            <a:off x="5735825" y="4461300"/>
            <a:ext cx="0" cy="1323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CAF5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0"/>
          <p:cNvSpPr/>
          <p:nvPr/>
        </p:nvSpPr>
        <p:spPr>
          <a:xfrm>
            <a:off x="279401" y="222251"/>
            <a:ext cx="11633199" cy="6413499"/>
          </a:xfrm>
          <a:prstGeom prst="roundRect">
            <a:avLst>
              <a:gd fmla="val 6347" name="adj"/>
            </a:avLst>
          </a:prstGeom>
          <a:solidFill>
            <a:srgbClr val="FFEBF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5326" y="1011330"/>
            <a:ext cx="10830000" cy="562442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40"/>
          <p:cNvSpPr txBox="1"/>
          <p:nvPr>
            <p:ph idx="4294967295" type="sldNum"/>
          </p:nvPr>
        </p:nvSpPr>
        <p:spPr>
          <a:xfrm>
            <a:off x="9448800" y="5932488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248" name="Google Shape;248;p40"/>
          <p:cNvGrpSpPr/>
          <p:nvPr/>
        </p:nvGrpSpPr>
        <p:grpSpPr>
          <a:xfrm>
            <a:off x="1533810" y="1869477"/>
            <a:ext cx="3563284" cy="4784399"/>
            <a:chOff x="1675755" y="1869477"/>
            <a:chExt cx="3563284" cy="4784399"/>
          </a:xfrm>
        </p:grpSpPr>
        <p:sp>
          <p:nvSpPr>
            <p:cNvPr id="249" name="Google Shape;249;p40"/>
            <p:cNvSpPr/>
            <p:nvPr/>
          </p:nvSpPr>
          <p:spPr>
            <a:xfrm>
              <a:off x="3747990" y="3919758"/>
              <a:ext cx="1491049" cy="775525"/>
            </a:xfrm>
            <a:custGeom>
              <a:rect b="b" l="l" r="r" t="t"/>
              <a:pathLst>
                <a:path extrusionOk="0" h="775525" w="1491049">
                  <a:moveTo>
                    <a:pt x="1357700" y="617893"/>
                  </a:moveTo>
                  <a:cubicBezTo>
                    <a:pt x="1412349" y="592241"/>
                    <a:pt x="1458589" y="551606"/>
                    <a:pt x="1491050" y="500706"/>
                  </a:cubicBezTo>
                  <a:cubicBezTo>
                    <a:pt x="1439747" y="470638"/>
                    <a:pt x="1381594" y="454224"/>
                    <a:pt x="1322140" y="453024"/>
                  </a:cubicBezTo>
                  <a:lnTo>
                    <a:pt x="1362549" y="331796"/>
                  </a:lnTo>
                  <a:cubicBezTo>
                    <a:pt x="1274457" y="334645"/>
                    <a:pt x="1193623" y="381354"/>
                    <a:pt x="1147168" y="456256"/>
                  </a:cubicBezTo>
                  <a:cubicBezTo>
                    <a:pt x="866729" y="490604"/>
                    <a:pt x="722065" y="412210"/>
                    <a:pt x="510321" y="162078"/>
                  </a:cubicBezTo>
                  <a:cubicBezTo>
                    <a:pt x="315145" y="-68254"/>
                    <a:pt x="157145" y="-6428"/>
                    <a:pt x="81984" y="65096"/>
                  </a:cubicBezTo>
                  <a:cubicBezTo>
                    <a:pt x="-89755" y="229157"/>
                    <a:pt x="48444" y="471612"/>
                    <a:pt x="133708" y="552834"/>
                  </a:cubicBezTo>
                  <a:cubicBezTo>
                    <a:pt x="564873" y="963795"/>
                    <a:pt x="1184345" y="680123"/>
                    <a:pt x="1184345" y="680123"/>
                  </a:cubicBezTo>
                  <a:cubicBezTo>
                    <a:pt x="1258301" y="749643"/>
                    <a:pt x="1369273" y="761992"/>
                    <a:pt x="1456702" y="710430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40"/>
            <p:cNvSpPr/>
            <p:nvPr/>
          </p:nvSpPr>
          <p:spPr>
            <a:xfrm>
              <a:off x="4918903" y="4404810"/>
              <a:ext cx="140818" cy="140817"/>
            </a:xfrm>
            <a:custGeom>
              <a:rect b="b" l="l" r="r" t="t"/>
              <a:pathLst>
                <a:path extrusionOk="0" h="140817" w="140818">
                  <a:moveTo>
                    <a:pt x="5350" y="97281"/>
                  </a:moveTo>
                  <a:cubicBezTo>
                    <a:pt x="20193" y="133213"/>
                    <a:pt x="61349" y="150310"/>
                    <a:pt x="97281" y="135468"/>
                  </a:cubicBezTo>
                  <a:cubicBezTo>
                    <a:pt x="133213" y="120625"/>
                    <a:pt x="150310" y="79469"/>
                    <a:pt x="135468" y="43537"/>
                  </a:cubicBezTo>
                  <a:cubicBezTo>
                    <a:pt x="120625" y="7605"/>
                    <a:pt x="79469" y="-9492"/>
                    <a:pt x="43537" y="5350"/>
                  </a:cubicBezTo>
                  <a:cubicBezTo>
                    <a:pt x="7605" y="20193"/>
                    <a:pt x="-9492" y="61349"/>
                    <a:pt x="5350" y="97281"/>
                  </a:cubicBezTo>
                  <a:close/>
                </a:path>
              </a:pathLst>
            </a:custGeom>
            <a:solidFill>
              <a:srgbClr val="FAC00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40"/>
            <p:cNvSpPr/>
            <p:nvPr/>
          </p:nvSpPr>
          <p:spPr>
            <a:xfrm>
              <a:off x="2273950" y="1869477"/>
              <a:ext cx="1642564" cy="1664668"/>
            </a:xfrm>
            <a:custGeom>
              <a:rect b="b" l="l" r="r" t="t"/>
              <a:pathLst>
                <a:path extrusionOk="0" h="1664668" w="1642564">
                  <a:moveTo>
                    <a:pt x="1425099" y="139775"/>
                  </a:moveTo>
                  <a:cubicBezTo>
                    <a:pt x="1378107" y="139590"/>
                    <a:pt x="1332170" y="153682"/>
                    <a:pt x="1293365" y="180185"/>
                  </a:cubicBezTo>
                  <a:cubicBezTo>
                    <a:pt x="1264077" y="54788"/>
                    <a:pt x="1138683" y="-23124"/>
                    <a:pt x="1013285" y="6162"/>
                  </a:cubicBezTo>
                  <a:cubicBezTo>
                    <a:pt x="934961" y="24456"/>
                    <a:pt x="871591" y="81829"/>
                    <a:pt x="845632" y="157960"/>
                  </a:cubicBezTo>
                  <a:cubicBezTo>
                    <a:pt x="780610" y="61298"/>
                    <a:pt x="649539" y="35650"/>
                    <a:pt x="552876" y="100672"/>
                  </a:cubicBezTo>
                  <a:cubicBezTo>
                    <a:pt x="495960" y="138958"/>
                    <a:pt x="461216" y="202528"/>
                    <a:pt x="459725" y="271105"/>
                  </a:cubicBezTo>
                  <a:cubicBezTo>
                    <a:pt x="356512" y="217084"/>
                    <a:pt x="229046" y="256962"/>
                    <a:pt x="175027" y="360176"/>
                  </a:cubicBezTo>
                  <a:cubicBezTo>
                    <a:pt x="139838" y="427404"/>
                    <a:pt x="143471" y="508347"/>
                    <a:pt x="184539" y="572153"/>
                  </a:cubicBezTo>
                  <a:cubicBezTo>
                    <a:pt x="68961" y="586745"/>
                    <a:pt x="-12908" y="692265"/>
                    <a:pt x="1684" y="807847"/>
                  </a:cubicBezTo>
                  <a:cubicBezTo>
                    <a:pt x="11838" y="888298"/>
                    <a:pt x="67215" y="955805"/>
                    <a:pt x="144130" y="981497"/>
                  </a:cubicBezTo>
                  <a:cubicBezTo>
                    <a:pt x="46380" y="1044871"/>
                    <a:pt x="18514" y="1175489"/>
                    <a:pt x="81888" y="1273239"/>
                  </a:cubicBezTo>
                  <a:cubicBezTo>
                    <a:pt x="120854" y="1333343"/>
                    <a:pt x="187663" y="1369566"/>
                    <a:pt x="259296" y="1369425"/>
                  </a:cubicBezTo>
                  <a:cubicBezTo>
                    <a:pt x="271758" y="1369388"/>
                    <a:pt x="284192" y="1368305"/>
                    <a:pt x="296472" y="1366192"/>
                  </a:cubicBezTo>
                  <a:cubicBezTo>
                    <a:pt x="256192" y="1484029"/>
                    <a:pt x="319065" y="1612207"/>
                    <a:pt x="436902" y="1652486"/>
                  </a:cubicBezTo>
                  <a:cubicBezTo>
                    <a:pt x="554739" y="1692766"/>
                    <a:pt x="682917" y="1629894"/>
                    <a:pt x="723197" y="1512057"/>
                  </a:cubicBezTo>
                  <a:cubicBezTo>
                    <a:pt x="731331" y="1488260"/>
                    <a:pt x="735428" y="1463267"/>
                    <a:pt x="735315" y="1438120"/>
                  </a:cubicBezTo>
                  <a:lnTo>
                    <a:pt x="1422270" y="599227"/>
                  </a:lnTo>
                  <a:cubicBezTo>
                    <a:pt x="1549143" y="593905"/>
                    <a:pt x="1647680" y="486740"/>
                    <a:pt x="1642358" y="359865"/>
                  </a:cubicBezTo>
                  <a:cubicBezTo>
                    <a:pt x="1637348" y="240449"/>
                    <a:pt x="1541687" y="144785"/>
                    <a:pt x="1422270" y="139775"/>
                  </a:cubicBezTo>
                  <a:close/>
                </a:path>
              </a:pathLst>
            </a:custGeom>
            <a:solidFill>
              <a:srgbClr val="7A639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40"/>
            <p:cNvSpPr/>
            <p:nvPr/>
          </p:nvSpPr>
          <p:spPr>
            <a:xfrm>
              <a:off x="3534507" y="5390586"/>
              <a:ext cx="958984" cy="1263290"/>
            </a:xfrm>
            <a:custGeom>
              <a:rect b="b" l="l" r="r" t="t"/>
              <a:pathLst>
                <a:path extrusionOk="0" h="1263290" w="958984">
                  <a:moveTo>
                    <a:pt x="172219" y="1263290"/>
                  </a:moveTo>
                  <a:lnTo>
                    <a:pt x="958985" y="1263290"/>
                  </a:lnTo>
                  <a:lnTo>
                    <a:pt x="730673" y="1064477"/>
                  </a:lnTo>
                  <a:cubicBezTo>
                    <a:pt x="730673" y="1064477"/>
                    <a:pt x="851901" y="555727"/>
                    <a:pt x="659149" y="200935"/>
                  </a:cubicBezTo>
                  <a:cubicBezTo>
                    <a:pt x="588316" y="52977"/>
                    <a:pt x="425014" y="-26835"/>
                    <a:pt x="264756" y="8183"/>
                  </a:cubicBezTo>
                  <a:cubicBezTo>
                    <a:pt x="93551" y="42079"/>
                    <a:pt x="-21268" y="203925"/>
                    <a:pt x="3309" y="376714"/>
                  </a:cubicBezTo>
                  <a:cubicBezTo>
                    <a:pt x="50588" y="631696"/>
                    <a:pt x="168582" y="699987"/>
                    <a:pt x="43718" y="1263290"/>
                  </a:cubicBezTo>
                  <a:close/>
                </a:path>
              </a:pathLst>
            </a:custGeom>
            <a:solidFill>
              <a:srgbClr val="6950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40"/>
            <p:cNvSpPr/>
            <p:nvPr/>
          </p:nvSpPr>
          <p:spPr>
            <a:xfrm>
              <a:off x="4181130" y="6455063"/>
              <a:ext cx="312362" cy="198813"/>
            </a:xfrm>
            <a:custGeom>
              <a:rect b="b" l="l" r="r" t="t"/>
              <a:pathLst>
                <a:path extrusionOk="0" h="198813" w="312362">
                  <a:moveTo>
                    <a:pt x="84051" y="0"/>
                  </a:moveTo>
                  <a:lnTo>
                    <a:pt x="0" y="198813"/>
                  </a:lnTo>
                  <a:lnTo>
                    <a:pt x="312363" y="1988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40"/>
            <p:cNvSpPr/>
            <p:nvPr/>
          </p:nvSpPr>
          <p:spPr>
            <a:xfrm>
              <a:off x="4110010" y="5981468"/>
              <a:ext cx="151938" cy="218208"/>
            </a:xfrm>
            <a:custGeom>
              <a:rect b="b" l="l" r="r" t="t"/>
              <a:pathLst>
                <a:path extrusionOk="0" h="218208" w="151938">
                  <a:moveTo>
                    <a:pt x="75969" y="218209"/>
                  </a:moveTo>
                  <a:cubicBezTo>
                    <a:pt x="116378" y="218209"/>
                    <a:pt x="151938" y="169314"/>
                    <a:pt x="151938" y="109104"/>
                  </a:cubicBezTo>
                  <a:cubicBezTo>
                    <a:pt x="151938" y="48895"/>
                    <a:pt x="117995" y="0"/>
                    <a:pt x="75969" y="0"/>
                  </a:cubicBezTo>
                  <a:cubicBezTo>
                    <a:pt x="33944" y="0"/>
                    <a:pt x="0" y="48895"/>
                    <a:pt x="0" y="109104"/>
                  </a:cubicBezTo>
                  <a:cubicBezTo>
                    <a:pt x="0" y="169314"/>
                    <a:pt x="33944" y="218209"/>
                    <a:pt x="75969" y="218209"/>
                  </a:cubicBezTo>
                  <a:close/>
                </a:path>
              </a:pathLst>
            </a:custGeom>
            <a:solidFill>
              <a:srgbClr val="4E38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40"/>
            <p:cNvSpPr/>
            <p:nvPr/>
          </p:nvSpPr>
          <p:spPr>
            <a:xfrm>
              <a:off x="1826749" y="5368370"/>
              <a:ext cx="569914" cy="484597"/>
            </a:xfrm>
            <a:custGeom>
              <a:rect b="b" l="l" r="r" t="t"/>
              <a:pathLst>
                <a:path extrusionOk="0" h="484597" w="569914">
                  <a:moveTo>
                    <a:pt x="360595" y="2921"/>
                  </a:moveTo>
                  <a:cubicBezTo>
                    <a:pt x="351717" y="-2667"/>
                    <a:pt x="339991" y="4"/>
                    <a:pt x="334406" y="8877"/>
                  </a:cubicBezTo>
                  <a:cubicBezTo>
                    <a:pt x="332628" y="11702"/>
                    <a:pt x="331626" y="14943"/>
                    <a:pt x="331501" y="18277"/>
                  </a:cubicBezTo>
                  <a:lnTo>
                    <a:pt x="326247" y="260731"/>
                  </a:lnTo>
                  <a:lnTo>
                    <a:pt x="317761" y="266389"/>
                  </a:lnTo>
                  <a:cubicBezTo>
                    <a:pt x="268204" y="241909"/>
                    <a:pt x="219922" y="214936"/>
                    <a:pt x="173097" y="185570"/>
                  </a:cubicBezTo>
                  <a:cubicBezTo>
                    <a:pt x="163949" y="180439"/>
                    <a:pt x="152373" y="183691"/>
                    <a:pt x="147240" y="192840"/>
                  </a:cubicBezTo>
                  <a:cubicBezTo>
                    <a:pt x="145646" y="195681"/>
                    <a:pt x="144810" y="198881"/>
                    <a:pt x="144810" y="202138"/>
                  </a:cubicBezTo>
                  <a:lnTo>
                    <a:pt x="147235" y="374685"/>
                  </a:lnTo>
                  <a:lnTo>
                    <a:pt x="142386" y="377514"/>
                  </a:lnTo>
                  <a:cubicBezTo>
                    <a:pt x="102415" y="365726"/>
                    <a:pt x="63704" y="350027"/>
                    <a:pt x="26816" y="330639"/>
                  </a:cubicBezTo>
                  <a:cubicBezTo>
                    <a:pt x="17610" y="326093"/>
                    <a:pt x="6464" y="329875"/>
                    <a:pt x="1920" y="339080"/>
                  </a:cubicBezTo>
                  <a:cubicBezTo>
                    <a:pt x="307" y="342346"/>
                    <a:pt x="-310" y="346015"/>
                    <a:pt x="146" y="349631"/>
                  </a:cubicBezTo>
                  <a:lnTo>
                    <a:pt x="13481" y="484598"/>
                  </a:lnTo>
                  <a:lnTo>
                    <a:pt x="569914" y="124957"/>
                  </a:lnTo>
                  <a:cubicBezTo>
                    <a:pt x="569914" y="124957"/>
                    <a:pt x="410702" y="34844"/>
                    <a:pt x="360595" y="2921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40"/>
            <p:cNvSpPr/>
            <p:nvPr/>
          </p:nvSpPr>
          <p:spPr>
            <a:xfrm>
              <a:off x="1675755" y="3510451"/>
              <a:ext cx="2490827" cy="2508238"/>
            </a:xfrm>
            <a:custGeom>
              <a:rect b="b" l="l" r="r" t="t"/>
              <a:pathLst>
                <a:path extrusionOk="0" h="2508238" w="2490827">
                  <a:moveTo>
                    <a:pt x="2490828" y="2118246"/>
                  </a:moveTo>
                  <a:lnTo>
                    <a:pt x="2485979" y="0"/>
                  </a:lnTo>
                  <a:lnTo>
                    <a:pt x="1065598" y="0"/>
                  </a:lnTo>
                  <a:lnTo>
                    <a:pt x="863553" y="1758604"/>
                  </a:lnTo>
                  <a:cubicBezTo>
                    <a:pt x="850218" y="1796589"/>
                    <a:pt x="791220" y="1926302"/>
                    <a:pt x="566142" y="2037832"/>
                  </a:cubicBezTo>
                  <a:cubicBezTo>
                    <a:pt x="366006" y="2130368"/>
                    <a:pt x="182080" y="2254534"/>
                    <a:pt x="21427" y="2405554"/>
                  </a:cubicBezTo>
                  <a:cubicBezTo>
                    <a:pt x="1071" y="2424344"/>
                    <a:pt x="-5525" y="2453803"/>
                    <a:pt x="4859" y="2479503"/>
                  </a:cubicBezTo>
                  <a:cubicBezTo>
                    <a:pt x="14557" y="2505365"/>
                    <a:pt x="45268" y="2510618"/>
                    <a:pt x="77999" y="2507385"/>
                  </a:cubicBezTo>
                  <a:cubicBezTo>
                    <a:pt x="779906" y="2438690"/>
                    <a:pt x="2490828" y="2118246"/>
                    <a:pt x="2490828" y="2118246"/>
                  </a:cubicBezTo>
                  <a:close/>
                </a:path>
              </a:pathLst>
            </a:custGeom>
            <a:solidFill>
              <a:srgbClr val="FF55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40"/>
            <p:cNvSpPr/>
            <p:nvPr/>
          </p:nvSpPr>
          <p:spPr>
            <a:xfrm>
              <a:off x="1681826" y="3470042"/>
              <a:ext cx="2675127" cy="2568598"/>
            </a:xfrm>
            <a:custGeom>
              <a:rect b="b" l="l" r="r" t="t"/>
              <a:pathLst>
                <a:path extrusionOk="0" h="2568598" w="2675127">
                  <a:moveTo>
                    <a:pt x="2668214" y="1581613"/>
                  </a:moveTo>
                  <a:cubicBezTo>
                    <a:pt x="2621897" y="1049029"/>
                    <a:pt x="2537357" y="520461"/>
                    <a:pt x="2415253" y="0"/>
                  </a:cubicBezTo>
                  <a:lnTo>
                    <a:pt x="1669301" y="0"/>
                  </a:lnTo>
                  <a:cubicBezTo>
                    <a:pt x="1669301" y="0"/>
                    <a:pt x="1701628" y="1436140"/>
                    <a:pt x="1750119" y="1912159"/>
                  </a:cubicBezTo>
                  <a:cubicBezTo>
                    <a:pt x="1762646" y="2037427"/>
                    <a:pt x="1750119" y="2287560"/>
                    <a:pt x="1367445" y="2298470"/>
                  </a:cubicBezTo>
                  <a:cubicBezTo>
                    <a:pt x="1316529" y="2298470"/>
                    <a:pt x="937491" y="2332414"/>
                    <a:pt x="854249" y="2341708"/>
                  </a:cubicBezTo>
                  <a:lnTo>
                    <a:pt x="854249" y="2341708"/>
                  </a:lnTo>
                  <a:cubicBezTo>
                    <a:pt x="553605" y="2376460"/>
                    <a:pt x="188711" y="2433437"/>
                    <a:pt x="0" y="2519912"/>
                  </a:cubicBezTo>
                  <a:cubicBezTo>
                    <a:pt x="11409" y="2546542"/>
                    <a:pt x="38623" y="2562827"/>
                    <a:pt x="67483" y="2560321"/>
                  </a:cubicBezTo>
                  <a:cubicBezTo>
                    <a:pt x="334992" y="2540925"/>
                    <a:pt x="821517" y="2513042"/>
                    <a:pt x="1044576" y="2519912"/>
                  </a:cubicBezTo>
                  <a:cubicBezTo>
                    <a:pt x="1283394" y="2532439"/>
                    <a:pt x="1620001" y="2574060"/>
                    <a:pt x="1750523" y="2567999"/>
                  </a:cubicBezTo>
                  <a:cubicBezTo>
                    <a:pt x="1881044" y="2561938"/>
                    <a:pt x="2761559" y="2583758"/>
                    <a:pt x="2668214" y="1581613"/>
                  </a:cubicBezTo>
                  <a:close/>
                </a:path>
              </a:pathLst>
            </a:custGeom>
            <a:solidFill>
              <a:srgbClr val="FAC00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40"/>
            <p:cNvSpPr/>
            <p:nvPr/>
          </p:nvSpPr>
          <p:spPr>
            <a:xfrm>
              <a:off x="2741353" y="2709139"/>
              <a:ext cx="1859786" cy="1464830"/>
            </a:xfrm>
            <a:custGeom>
              <a:rect b="b" l="l" r="r" t="t"/>
              <a:pathLst>
                <a:path extrusionOk="0" h="1464830" w="1859786">
                  <a:moveTo>
                    <a:pt x="1593735" y="0"/>
                  </a:moveTo>
                  <a:lnTo>
                    <a:pt x="845359" y="0"/>
                  </a:lnTo>
                  <a:lnTo>
                    <a:pt x="32731" y="265892"/>
                  </a:lnTo>
                  <a:cubicBezTo>
                    <a:pt x="32731" y="265892"/>
                    <a:pt x="21417" y="652203"/>
                    <a:pt x="0" y="802929"/>
                  </a:cubicBezTo>
                  <a:cubicBezTo>
                    <a:pt x="153041" y="895232"/>
                    <a:pt x="315623" y="970696"/>
                    <a:pt x="484909" y="1028008"/>
                  </a:cubicBezTo>
                  <a:cubicBezTo>
                    <a:pt x="484728" y="1030024"/>
                    <a:pt x="484728" y="1032053"/>
                    <a:pt x="484909" y="1034069"/>
                  </a:cubicBezTo>
                  <a:cubicBezTo>
                    <a:pt x="484909" y="1034069"/>
                    <a:pt x="720495" y="1464830"/>
                    <a:pt x="1076095" y="1464830"/>
                  </a:cubicBezTo>
                  <a:cubicBezTo>
                    <a:pt x="1273695" y="1464830"/>
                    <a:pt x="1349664" y="1299557"/>
                    <a:pt x="1377143" y="1139133"/>
                  </a:cubicBezTo>
                  <a:cubicBezTo>
                    <a:pt x="1710922" y="1088621"/>
                    <a:pt x="1857607" y="966586"/>
                    <a:pt x="1857607" y="966586"/>
                  </a:cubicBezTo>
                  <a:cubicBezTo>
                    <a:pt x="1857607" y="966586"/>
                    <a:pt x="1901653" y="338224"/>
                    <a:pt x="1593735" y="0"/>
                  </a:cubicBezTo>
                  <a:close/>
                </a:path>
              </a:pathLst>
            </a:custGeom>
            <a:solidFill>
              <a:srgbClr val="FF55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40"/>
            <p:cNvSpPr/>
            <p:nvPr/>
          </p:nvSpPr>
          <p:spPr>
            <a:xfrm>
              <a:off x="4085105" y="2515175"/>
              <a:ext cx="523618" cy="449349"/>
            </a:xfrm>
            <a:custGeom>
              <a:rect b="b" l="l" r="r" t="t"/>
              <a:pathLst>
                <a:path extrusionOk="0" h="449349" w="523618">
                  <a:moveTo>
                    <a:pt x="473849" y="155171"/>
                  </a:moveTo>
                  <a:cubicBezTo>
                    <a:pt x="451972" y="138688"/>
                    <a:pt x="425269" y="129883"/>
                    <a:pt x="397880" y="130117"/>
                  </a:cubicBezTo>
                  <a:cubicBezTo>
                    <a:pt x="366705" y="130796"/>
                    <a:pt x="336394" y="140482"/>
                    <a:pt x="310596" y="158000"/>
                  </a:cubicBezTo>
                  <a:cubicBezTo>
                    <a:pt x="313934" y="90205"/>
                    <a:pt x="272365" y="28262"/>
                    <a:pt x="208361" y="5657"/>
                  </a:cubicBezTo>
                  <a:cubicBezTo>
                    <a:pt x="196033" y="1972"/>
                    <a:pt x="183243" y="65"/>
                    <a:pt x="170377" y="0"/>
                  </a:cubicBezTo>
                  <a:cubicBezTo>
                    <a:pt x="91591" y="5932"/>
                    <a:pt x="25955" y="62703"/>
                    <a:pt x="8740" y="139816"/>
                  </a:cubicBezTo>
                  <a:cubicBezTo>
                    <a:pt x="-2913" y="179384"/>
                    <a:pt x="-2913" y="221474"/>
                    <a:pt x="8740" y="261043"/>
                  </a:cubicBezTo>
                  <a:lnTo>
                    <a:pt x="346157" y="449349"/>
                  </a:lnTo>
                  <a:cubicBezTo>
                    <a:pt x="401299" y="446808"/>
                    <a:pt x="452166" y="418913"/>
                    <a:pt x="483952" y="373784"/>
                  </a:cubicBezTo>
                  <a:cubicBezTo>
                    <a:pt x="540524" y="299432"/>
                    <a:pt x="536079" y="204066"/>
                    <a:pt x="473849" y="155171"/>
                  </a:cubicBezTo>
                  <a:close/>
                </a:path>
              </a:pathLst>
            </a:custGeom>
            <a:solidFill>
              <a:srgbClr val="FF556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40"/>
            <p:cNvSpPr/>
            <p:nvPr/>
          </p:nvSpPr>
          <p:spPr>
            <a:xfrm rot="-4401601">
              <a:off x="4141697" y="2633370"/>
              <a:ext cx="196388" cy="130117"/>
            </a:xfrm>
            <a:custGeom>
              <a:rect b="b" l="l" r="r" t="t"/>
              <a:pathLst>
                <a:path extrusionOk="0" h="130117" w="196388">
                  <a:moveTo>
                    <a:pt x="196388" y="65059"/>
                  </a:moveTo>
                  <a:cubicBezTo>
                    <a:pt x="196388" y="100990"/>
                    <a:pt x="152425" y="130117"/>
                    <a:pt x="98194" y="130117"/>
                  </a:cubicBezTo>
                  <a:cubicBezTo>
                    <a:pt x="43963" y="130117"/>
                    <a:pt x="0" y="100990"/>
                    <a:pt x="0" y="65059"/>
                  </a:cubicBezTo>
                  <a:cubicBezTo>
                    <a:pt x="0" y="29128"/>
                    <a:pt x="43963" y="0"/>
                    <a:pt x="98194" y="0"/>
                  </a:cubicBezTo>
                  <a:cubicBezTo>
                    <a:pt x="152425" y="0"/>
                    <a:pt x="196388" y="29128"/>
                    <a:pt x="196388" y="65059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40"/>
            <p:cNvSpPr/>
            <p:nvPr/>
          </p:nvSpPr>
          <p:spPr>
            <a:xfrm rot="-3166200">
              <a:off x="4374508" y="2753292"/>
              <a:ext cx="164060" cy="104255"/>
            </a:xfrm>
            <a:custGeom>
              <a:rect b="b" l="l" r="r" t="t"/>
              <a:pathLst>
                <a:path extrusionOk="0" h="104255" w="164060">
                  <a:moveTo>
                    <a:pt x="164061" y="52128"/>
                  </a:moveTo>
                  <a:cubicBezTo>
                    <a:pt x="164061" y="80917"/>
                    <a:pt x="127335" y="104255"/>
                    <a:pt x="82030" y="104255"/>
                  </a:cubicBezTo>
                  <a:cubicBezTo>
                    <a:pt x="36726" y="104255"/>
                    <a:pt x="0" y="80917"/>
                    <a:pt x="0" y="52128"/>
                  </a:cubicBezTo>
                  <a:cubicBezTo>
                    <a:pt x="0" y="23338"/>
                    <a:pt x="36726" y="0"/>
                    <a:pt x="82030" y="0"/>
                  </a:cubicBezTo>
                  <a:cubicBezTo>
                    <a:pt x="127335" y="0"/>
                    <a:pt x="164061" y="23338"/>
                    <a:pt x="164061" y="52128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40"/>
            <p:cNvSpPr/>
            <p:nvPr/>
          </p:nvSpPr>
          <p:spPr>
            <a:xfrm>
              <a:off x="2968048" y="3303961"/>
              <a:ext cx="139007" cy="88900"/>
            </a:xfrm>
            <a:custGeom>
              <a:rect b="b" l="l" r="r" t="t"/>
              <a:pathLst>
                <a:path extrusionOk="0" h="88900" w="139007">
                  <a:moveTo>
                    <a:pt x="139007" y="44450"/>
                  </a:moveTo>
                  <a:cubicBezTo>
                    <a:pt x="139007" y="68999"/>
                    <a:pt x="107889" y="88900"/>
                    <a:pt x="69504" y="88900"/>
                  </a:cubicBezTo>
                  <a:cubicBezTo>
                    <a:pt x="31118" y="88900"/>
                    <a:pt x="0" y="68999"/>
                    <a:pt x="0" y="44450"/>
                  </a:cubicBezTo>
                  <a:cubicBezTo>
                    <a:pt x="0" y="19901"/>
                    <a:pt x="31118" y="0"/>
                    <a:pt x="69504" y="0"/>
                  </a:cubicBezTo>
                  <a:cubicBezTo>
                    <a:pt x="107889" y="0"/>
                    <a:pt x="139007" y="19901"/>
                    <a:pt x="139007" y="44450"/>
                  </a:cubicBezTo>
                  <a:close/>
                </a:path>
              </a:pathLst>
            </a:custGeom>
            <a:solidFill>
              <a:srgbClr val="E2446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40"/>
            <p:cNvSpPr/>
            <p:nvPr/>
          </p:nvSpPr>
          <p:spPr>
            <a:xfrm>
              <a:off x="3086447" y="3216273"/>
              <a:ext cx="57380" cy="57380"/>
            </a:xfrm>
            <a:custGeom>
              <a:rect b="b" l="l" r="r" t="t"/>
              <a:pathLst>
                <a:path extrusionOk="0" h="57380" w="57380">
                  <a:moveTo>
                    <a:pt x="57381" y="28690"/>
                  </a:moveTo>
                  <a:cubicBezTo>
                    <a:pt x="57381" y="44536"/>
                    <a:pt x="44536" y="57381"/>
                    <a:pt x="28691" y="57381"/>
                  </a:cubicBezTo>
                  <a:cubicBezTo>
                    <a:pt x="12845" y="57381"/>
                    <a:pt x="0" y="44536"/>
                    <a:pt x="0" y="28690"/>
                  </a:cubicBezTo>
                  <a:cubicBezTo>
                    <a:pt x="0" y="12845"/>
                    <a:pt x="12845" y="0"/>
                    <a:pt x="28691" y="0"/>
                  </a:cubicBezTo>
                  <a:cubicBezTo>
                    <a:pt x="44536" y="0"/>
                    <a:pt x="57381" y="12845"/>
                    <a:pt x="57381" y="28690"/>
                  </a:cubicBezTo>
                  <a:close/>
                </a:path>
              </a:pathLst>
            </a:custGeom>
            <a:solidFill>
              <a:srgbClr val="E2446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40"/>
            <p:cNvSpPr/>
            <p:nvPr/>
          </p:nvSpPr>
          <p:spPr>
            <a:xfrm>
              <a:off x="2925618" y="3226779"/>
              <a:ext cx="90516" cy="58997"/>
            </a:xfrm>
            <a:custGeom>
              <a:rect b="b" l="l" r="r" t="t"/>
              <a:pathLst>
                <a:path extrusionOk="0" h="58997" w="90516">
                  <a:moveTo>
                    <a:pt x="90516" y="29499"/>
                  </a:moveTo>
                  <a:cubicBezTo>
                    <a:pt x="90516" y="45790"/>
                    <a:pt x="70254" y="58997"/>
                    <a:pt x="45258" y="58997"/>
                  </a:cubicBezTo>
                  <a:cubicBezTo>
                    <a:pt x="20263" y="58997"/>
                    <a:pt x="0" y="45790"/>
                    <a:pt x="0" y="29499"/>
                  </a:cubicBezTo>
                  <a:cubicBezTo>
                    <a:pt x="0" y="13207"/>
                    <a:pt x="20263" y="0"/>
                    <a:pt x="45258" y="0"/>
                  </a:cubicBezTo>
                  <a:cubicBezTo>
                    <a:pt x="70254" y="0"/>
                    <a:pt x="90516" y="13207"/>
                    <a:pt x="90516" y="29499"/>
                  </a:cubicBezTo>
                  <a:close/>
                </a:path>
              </a:pathLst>
            </a:custGeom>
            <a:solidFill>
              <a:srgbClr val="E2446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40"/>
            <p:cNvSpPr/>
            <p:nvPr/>
          </p:nvSpPr>
          <p:spPr>
            <a:xfrm>
              <a:off x="3419014" y="3796144"/>
              <a:ext cx="576638" cy="263428"/>
            </a:xfrm>
            <a:custGeom>
              <a:rect b="b" l="l" r="r" t="t"/>
              <a:pathLst>
                <a:path extrusionOk="0" h="263428" w="576638">
                  <a:moveTo>
                    <a:pt x="494203" y="66271"/>
                  </a:moveTo>
                  <a:cubicBezTo>
                    <a:pt x="327338" y="65051"/>
                    <a:pt x="161293" y="42785"/>
                    <a:pt x="0" y="0"/>
                  </a:cubicBezTo>
                  <a:cubicBezTo>
                    <a:pt x="105468" y="121227"/>
                    <a:pt x="279227" y="291754"/>
                    <a:pt x="415002" y="259426"/>
                  </a:cubicBezTo>
                  <a:cubicBezTo>
                    <a:pt x="513196" y="235989"/>
                    <a:pt x="556434" y="149514"/>
                    <a:pt x="576638" y="63846"/>
                  </a:cubicBezTo>
                  <a:cubicBezTo>
                    <a:pt x="548756" y="65463"/>
                    <a:pt x="522086" y="66271"/>
                    <a:pt x="494203" y="66271"/>
                  </a:cubicBezTo>
                  <a:close/>
                </a:path>
              </a:pathLst>
            </a:custGeom>
            <a:solidFill>
              <a:srgbClr val="4A000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40"/>
            <p:cNvSpPr/>
            <p:nvPr/>
          </p:nvSpPr>
          <p:spPr>
            <a:xfrm>
              <a:off x="3579034" y="3921652"/>
              <a:ext cx="366914" cy="137869"/>
            </a:xfrm>
            <a:custGeom>
              <a:rect b="b" l="l" r="r" t="t"/>
              <a:pathLst>
                <a:path extrusionOk="0" h="137869" w="366914">
                  <a:moveTo>
                    <a:pt x="254982" y="133919"/>
                  </a:moveTo>
                  <a:cubicBezTo>
                    <a:pt x="300749" y="123113"/>
                    <a:pt x="340734" y="95397"/>
                    <a:pt x="366915" y="56333"/>
                  </a:cubicBezTo>
                  <a:cubicBezTo>
                    <a:pt x="255394" y="-9954"/>
                    <a:pt x="118706" y="-18234"/>
                    <a:pt x="0" y="34108"/>
                  </a:cubicBezTo>
                  <a:cubicBezTo>
                    <a:pt x="83647" y="103208"/>
                    <a:pt x="175780" y="152507"/>
                    <a:pt x="254982" y="133919"/>
                  </a:cubicBezTo>
                  <a:close/>
                </a:path>
              </a:pathLst>
            </a:custGeom>
            <a:solidFill>
              <a:srgbClr val="8E010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40"/>
            <p:cNvSpPr/>
            <p:nvPr/>
          </p:nvSpPr>
          <p:spPr>
            <a:xfrm>
              <a:off x="1877810" y="3990253"/>
              <a:ext cx="1303426" cy="1167677"/>
            </a:xfrm>
            <a:custGeom>
              <a:rect b="b" l="l" r="r" t="t"/>
              <a:pathLst>
                <a:path extrusionOk="0" h="1167677" w="1303426">
                  <a:moveTo>
                    <a:pt x="130926" y="991898"/>
                  </a:moveTo>
                  <a:cubicBezTo>
                    <a:pt x="122211" y="1051607"/>
                    <a:pt x="130618" y="1112560"/>
                    <a:pt x="155171" y="1167678"/>
                  </a:cubicBezTo>
                  <a:cubicBezTo>
                    <a:pt x="209198" y="1141319"/>
                    <a:pt x="255434" y="1101350"/>
                    <a:pt x="289329" y="1051704"/>
                  </a:cubicBezTo>
                  <a:lnTo>
                    <a:pt x="370147" y="1152322"/>
                  </a:lnTo>
                  <a:cubicBezTo>
                    <a:pt x="415179" y="1077622"/>
                    <a:pt x="420323" y="985477"/>
                    <a:pt x="383887" y="906231"/>
                  </a:cubicBezTo>
                  <a:cubicBezTo>
                    <a:pt x="510771" y="653674"/>
                    <a:pt x="655840" y="576492"/>
                    <a:pt x="981537" y="538912"/>
                  </a:cubicBezTo>
                  <a:cubicBezTo>
                    <a:pt x="1281373" y="504160"/>
                    <a:pt x="1317741" y="336866"/>
                    <a:pt x="1299557" y="235844"/>
                  </a:cubicBezTo>
                  <a:cubicBezTo>
                    <a:pt x="1259148" y="2279"/>
                    <a:pt x="979921" y="-17117"/>
                    <a:pt x="864755" y="8744"/>
                  </a:cubicBezTo>
                  <a:cubicBezTo>
                    <a:pt x="283672" y="140074"/>
                    <a:pt x="177800" y="813290"/>
                    <a:pt x="177800" y="813290"/>
                  </a:cubicBezTo>
                  <a:cubicBezTo>
                    <a:pt x="78089" y="835757"/>
                    <a:pt x="5460" y="921756"/>
                    <a:pt x="0" y="1023821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40"/>
            <p:cNvSpPr/>
            <p:nvPr/>
          </p:nvSpPr>
          <p:spPr>
            <a:xfrm>
              <a:off x="3293942" y="4901329"/>
              <a:ext cx="1139744" cy="671087"/>
            </a:xfrm>
            <a:custGeom>
              <a:rect b="b" l="l" r="r" t="t"/>
              <a:pathLst>
                <a:path extrusionOk="0" h="671087" w="1139744">
                  <a:moveTo>
                    <a:pt x="1139744" y="103855"/>
                  </a:moveTo>
                  <a:cubicBezTo>
                    <a:pt x="1138859" y="45924"/>
                    <a:pt x="1091407" y="-449"/>
                    <a:pt x="1033468" y="3"/>
                  </a:cubicBezTo>
                  <a:lnTo>
                    <a:pt x="104058" y="143860"/>
                  </a:lnTo>
                  <a:cubicBezTo>
                    <a:pt x="46035" y="144417"/>
                    <a:pt x="-553" y="191910"/>
                    <a:pt x="5" y="249934"/>
                  </a:cubicBezTo>
                  <a:cubicBezTo>
                    <a:pt x="563" y="307957"/>
                    <a:pt x="48056" y="354545"/>
                    <a:pt x="106079" y="353987"/>
                  </a:cubicBezTo>
                  <a:lnTo>
                    <a:pt x="112949" y="353987"/>
                  </a:lnTo>
                  <a:lnTo>
                    <a:pt x="112949" y="353987"/>
                  </a:lnTo>
                  <a:cubicBezTo>
                    <a:pt x="82120" y="402620"/>
                    <a:pt x="96555" y="467032"/>
                    <a:pt x="145187" y="497860"/>
                  </a:cubicBezTo>
                  <a:cubicBezTo>
                    <a:pt x="176569" y="517753"/>
                    <a:pt x="216165" y="519438"/>
                    <a:pt x="249127" y="502289"/>
                  </a:cubicBezTo>
                  <a:cubicBezTo>
                    <a:pt x="238645" y="558906"/>
                    <a:pt x="276048" y="613300"/>
                    <a:pt x="332665" y="623779"/>
                  </a:cubicBezTo>
                  <a:cubicBezTo>
                    <a:pt x="369748" y="630644"/>
                    <a:pt x="407652" y="616945"/>
                    <a:pt x="431776" y="587956"/>
                  </a:cubicBezTo>
                  <a:cubicBezTo>
                    <a:pt x="443455" y="644339"/>
                    <a:pt x="498625" y="680578"/>
                    <a:pt x="555008" y="668899"/>
                  </a:cubicBezTo>
                  <a:cubicBezTo>
                    <a:pt x="592621" y="661112"/>
                    <a:pt x="622907" y="633271"/>
                    <a:pt x="633822" y="596442"/>
                  </a:cubicBezTo>
                  <a:cubicBezTo>
                    <a:pt x="665580" y="644472"/>
                    <a:pt x="730258" y="657662"/>
                    <a:pt x="778289" y="625904"/>
                  </a:cubicBezTo>
                  <a:cubicBezTo>
                    <a:pt x="811553" y="603909"/>
                    <a:pt x="829358" y="564862"/>
                    <a:pt x="824149" y="525322"/>
                  </a:cubicBezTo>
                  <a:cubicBezTo>
                    <a:pt x="872668" y="556323"/>
                    <a:pt x="937133" y="542124"/>
                    <a:pt x="968139" y="493605"/>
                  </a:cubicBezTo>
                  <a:cubicBezTo>
                    <a:pt x="988347" y="461977"/>
                    <a:pt x="989996" y="421923"/>
                    <a:pt x="972450" y="388739"/>
                  </a:cubicBezTo>
                  <a:cubicBezTo>
                    <a:pt x="1029128" y="398878"/>
                    <a:pt x="1083297" y="361152"/>
                    <a:pt x="1093439" y="304474"/>
                  </a:cubicBezTo>
                  <a:cubicBezTo>
                    <a:pt x="1099990" y="267851"/>
                    <a:pt x="1086529" y="230513"/>
                    <a:pt x="1058118" y="206494"/>
                  </a:cubicBezTo>
                  <a:cubicBezTo>
                    <a:pt x="1060454" y="206037"/>
                    <a:pt x="1062664" y="205071"/>
                    <a:pt x="1064583" y="203665"/>
                  </a:cubicBezTo>
                  <a:cubicBezTo>
                    <a:pt x="1109005" y="190754"/>
                    <a:pt x="1139611" y="150115"/>
                    <a:pt x="1139744" y="103855"/>
                  </a:cubicBezTo>
                  <a:close/>
                </a:path>
              </a:pathLst>
            </a:custGeom>
            <a:solidFill>
              <a:srgbClr val="CDE9E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40"/>
            <p:cNvSpPr/>
            <p:nvPr/>
          </p:nvSpPr>
          <p:spPr>
            <a:xfrm>
              <a:off x="2578908" y="4739696"/>
              <a:ext cx="1763857" cy="733098"/>
            </a:xfrm>
            <a:custGeom>
              <a:rect b="b" l="l" r="r" t="t"/>
              <a:pathLst>
                <a:path extrusionOk="0" h="733098" w="1763857">
                  <a:moveTo>
                    <a:pt x="1738400" y="0"/>
                  </a:moveTo>
                  <a:cubicBezTo>
                    <a:pt x="1460402" y="98780"/>
                    <a:pt x="1167023" y="147219"/>
                    <a:pt x="872029" y="143048"/>
                  </a:cubicBezTo>
                  <a:lnTo>
                    <a:pt x="867180" y="143048"/>
                  </a:lnTo>
                  <a:cubicBezTo>
                    <a:pt x="578380" y="147372"/>
                    <a:pt x="291091" y="100582"/>
                    <a:pt x="18588" y="4849"/>
                  </a:cubicBezTo>
                  <a:lnTo>
                    <a:pt x="0" y="166486"/>
                  </a:lnTo>
                  <a:cubicBezTo>
                    <a:pt x="258376" y="256044"/>
                    <a:pt x="529493" y="303392"/>
                    <a:pt x="802929" y="306705"/>
                  </a:cubicBezTo>
                  <a:cubicBezTo>
                    <a:pt x="833709" y="571167"/>
                    <a:pt x="1073052" y="760601"/>
                    <a:pt x="1337509" y="729821"/>
                  </a:cubicBezTo>
                  <a:cubicBezTo>
                    <a:pt x="1580413" y="701547"/>
                    <a:pt x="1763668" y="495884"/>
                    <a:pt x="1763858" y="251345"/>
                  </a:cubicBezTo>
                  <a:cubicBezTo>
                    <a:pt x="1762302" y="167007"/>
                    <a:pt x="1753788" y="82940"/>
                    <a:pt x="1738400" y="0"/>
                  </a:cubicBezTo>
                  <a:close/>
                </a:path>
              </a:pathLst>
            </a:custGeom>
            <a:solidFill>
              <a:srgbClr val="037A9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40"/>
            <p:cNvSpPr/>
            <p:nvPr/>
          </p:nvSpPr>
          <p:spPr>
            <a:xfrm>
              <a:off x="2643379" y="2264081"/>
              <a:ext cx="253720" cy="172414"/>
            </a:xfrm>
            <a:custGeom>
              <a:rect b="b" l="l" r="r" t="t"/>
              <a:pathLst>
                <a:path extrusionOk="0" h="172414" w="253720">
                  <a:moveTo>
                    <a:pt x="66455" y="155325"/>
                  </a:moveTo>
                  <a:cubicBezTo>
                    <a:pt x="92866" y="96291"/>
                    <a:pt x="154571" y="61264"/>
                    <a:pt x="218797" y="68849"/>
                  </a:cubicBezTo>
                  <a:cubicBezTo>
                    <a:pt x="233458" y="69722"/>
                    <a:pt x="246942" y="60840"/>
                    <a:pt x="251933" y="47028"/>
                  </a:cubicBezTo>
                  <a:lnTo>
                    <a:pt x="251933" y="47028"/>
                  </a:lnTo>
                  <a:cubicBezTo>
                    <a:pt x="257885" y="29487"/>
                    <a:pt x="248494" y="10442"/>
                    <a:pt x="230952" y="4488"/>
                  </a:cubicBezTo>
                  <a:cubicBezTo>
                    <a:pt x="228843" y="3771"/>
                    <a:pt x="226665" y="3267"/>
                    <a:pt x="224454" y="2982"/>
                  </a:cubicBezTo>
                  <a:cubicBezTo>
                    <a:pt x="130257" y="-13337"/>
                    <a:pt x="37514" y="38599"/>
                    <a:pt x="2204" y="127442"/>
                  </a:cubicBezTo>
                  <a:cubicBezTo>
                    <a:pt x="-4346" y="144531"/>
                    <a:pt x="4196" y="163693"/>
                    <a:pt x="21285" y="170244"/>
                  </a:cubicBezTo>
                  <a:cubicBezTo>
                    <a:pt x="24110" y="171327"/>
                    <a:pt x="27072" y="172018"/>
                    <a:pt x="30087" y="172296"/>
                  </a:cubicBezTo>
                  <a:lnTo>
                    <a:pt x="34936" y="172296"/>
                  </a:lnTo>
                  <a:cubicBezTo>
                    <a:pt x="47879" y="173396"/>
                    <a:pt x="60248" y="166736"/>
                    <a:pt x="66455" y="155325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40"/>
            <p:cNvSpPr/>
            <p:nvPr/>
          </p:nvSpPr>
          <p:spPr>
            <a:xfrm>
              <a:off x="3365574" y="2049812"/>
              <a:ext cx="281763" cy="120046"/>
            </a:xfrm>
            <a:custGeom>
              <a:rect b="b" l="l" r="r" t="t"/>
              <a:pathLst>
                <a:path extrusionOk="0" h="120046" w="281763">
                  <a:moveTo>
                    <a:pt x="59097" y="112187"/>
                  </a:moveTo>
                  <a:cubicBezTo>
                    <a:pt x="105988" y="67708"/>
                    <a:pt x="176280" y="58717"/>
                    <a:pt x="232857" y="89962"/>
                  </a:cubicBezTo>
                  <a:cubicBezTo>
                    <a:pt x="246454" y="97243"/>
                    <a:pt x="263289" y="94044"/>
                    <a:pt x="273266" y="82284"/>
                  </a:cubicBezTo>
                  <a:lnTo>
                    <a:pt x="273266" y="82284"/>
                  </a:lnTo>
                  <a:cubicBezTo>
                    <a:pt x="285417" y="68901"/>
                    <a:pt x="284418" y="48201"/>
                    <a:pt x="271035" y="36049"/>
                  </a:cubicBezTo>
                  <a:cubicBezTo>
                    <a:pt x="269019" y="34217"/>
                    <a:pt x="266780" y="32645"/>
                    <a:pt x="264376" y="31369"/>
                  </a:cubicBezTo>
                  <a:cubicBezTo>
                    <a:pt x="182693" y="-20374"/>
                    <a:pt x="75798" y="-6991"/>
                    <a:pt x="9394" y="63292"/>
                  </a:cubicBezTo>
                  <a:cubicBezTo>
                    <a:pt x="-3371" y="76403"/>
                    <a:pt x="-3092" y="97382"/>
                    <a:pt x="10020" y="110148"/>
                  </a:cubicBezTo>
                  <a:cubicBezTo>
                    <a:pt x="12566" y="112626"/>
                    <a:pt x="15492" y="114679"/>
                    <a:pt x="18688" y="116228"/>
                  </a:cubicBezTo>
                  <a:lnTo>
                    <a:pt x="22729" y="116228"/>
                  </a:lnTo>
                  <a:cubicBezTo>
                    <a:pt x="34520" y="122532"/>
                    <a:pt x="48979" y="120925"/>
                    <a:pt x="59097" y="112187"/>
                  </a:cubicBezTo>
                  <a:close/>
                </a:path>
              </a:pathLst>
            </a:custGeom>
            <a:solidFill>
              <a:srgbClr val="3C225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40"/>
            <p:cNvSpPr/>
            <p:nvPr/>
          </p:nvSpPr>
          <p:spPr>
            <a:xfrm>
              <a:off x="2719532" y="2522853"/>
              <a:ext cx="547947" cy="547947"/>
            </a:xfrm>
            <a:custGeom>
              <a:rect b="b" l="l" r="r" t="t"/>
              <a:pathLst>
                <a:path extrusionOk="0" h="547947" w="547947">
                  <a:moveTo>
                    <a:pt x="547948" y="273974"/>
                  </a:moveTo>
                  <a:cubicBezTo>
                    <a:pt x="547948" y="425285"/>
                    <a:pt x="425285" y="547948"/>
                    <a:pt x="273974" y="547948"/>
                  </a:cubicBezTo>
                  <a:cubicBezTo>
                    <a:pt x="122662" y="547948"/>
                    <a:pt x="0" y="425285"/>
                    <a:pt x="0" y="273974"/>
                  </a:cubicBezTo>
                  <a:cubicBezTo>
                    <a:pt x="0" y="122662"/>
                    <a:pt x="122662" y="0"/>
                    <a:pt x="273974" y="0"/>
                  </a:cubicBezTo>
                  <a:cubicBezTo>
                    <a:pt x="425285" y="0"/>
                    <a:pt x="547948" y="122662"/>
                    <a:pt x="547948" y="2739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40"/>
            <p:cNvSpPr/>
            <p:nvPr/>
          </p:nvSpPr>
          <p:spPr>
            <a:xfrm>
              <a:off x="3286068" y="2378188"/>
              <a:ext cx="547947" cy="547947"/>
            </a:xfrm>
            <a:custGeom>
              <a:rect b="b" l="l" r="r" t="t"/>
              <a:pathLst>
                <a:path extrusionOk="0" h="547947" w="547947">
                  <a:moveTo>
                    <a:pt x="547948" y="273974"/>
                  </a:moveTo>
                  <a:cubicBezTo>
                    <a:pt x="547948" y="425285"/>
                    <a:pt x="425285" y="547948"/>
                    <a:pt x="273974" y="547948"/>
                  </a:cubicBezTo>
                  <a:cubicBezTo>
                    <a:pt x="122662" y="547948"/>
                    <a:pt x="0" y="425285"/>
                    <a:pt x="0" y="273974"/>
                  </a:cubicBezTo>
                  <a:cubicBezTo>
                    <a:pt x="0" y="122662"/>
                    <a:pt x="122662" y="0"/>
                    <a:pt x="273974" y="0"/>
                  </a:cubicBezTo>
                  <a:cubicBezTo>
                    <a:pt x="425285" y="0"/>
                    <a:pt x="547948" y="122662"/>
                    <a:pt x="547948" y="2739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40"/>
            <p:cNvSpPr/>
            <p:nvPr/>
          </p:nvSpPr>
          <p:spPr>
            <a:xfrm>
              <a:off x="2876319" y="2679640"/>
              <a:ext cx="234372" cy="234372"/>
            </a:xfrm>
            <a:custGeom>
              <a:rect b="b" l="l" r="r" t="t"/>
              <a:pathLst>
                <a:path extrusionOk="0" h="234372" w="234372">
                  <a:moveTo>
                    <a:pt x="234373" y="117186"/>
                  </a:moveTo>
                  <a:cubicBezTo>
                    <a:pt x="234373" y="181907"/>
                    <a:pt x="181907" y="234373"/>
                    <a:pt x="117186" y="234373"/>
                  </a:cubicBezTo>
                  <a:cubicBezTo>
                    <a:pt x="52466" y="234373"/>
                    <a:pt x="0" y="181907"/>
                    <a:pt x="0" y="117186"/>
                  </a:cubicBezTo>
                  <a:cubicBezTo>
                    <a:pt x="0" y="52466"/>
                    <a:pt x="52466" y="0"/>
                    <a:pt x="117186" y="0"/>
                  </a:cubicBezTo>
                  <a:cubicBezTo>
                    <a:pt x="181907" y="0"/>
                    <a:pt x="234373" y="52466"/>
                    <a:pt x="234373" y="117186"/>
                  </a:cubicBezTo>
                  <a:close/>
                </a:path>
              </a:pathLst>
            </a:custGeom>
            <a:solidFill>
              <a:srgbClr val="0D101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40"/>
            <p:cNvSpPr/>
            <p:nvPr/>
          </p:nvSpPr>
          <p:spPr>
            <a:xfrm>
              <a:off x="3442855" y="2534975"/>
              <a:ext cx="234372" cy="234372"/>
            </a:xfrm>
            <a:custGeom>
              <a:rect b="b" l="l" r="r" t="t"/>
              <a:pathLst>
                <a:path extrusionOk="0" h="234372" w="234372">
                  <a:moveTo>
                    <a:pt x="234373" y="117186"/>
                  </a:moveTo>
                  <a:cubicBezTo>
                    <a:pt x="234373" y="181907"/>
                    <a:pt x="181907" y="234373"/>
                    <a:pt x="117186" y="234373"/>
                  </a:cubicBezTo>
                  <a:cubicBezTo>
                    <a:pt x="52466" y="234373"/>
                    <a:pt x="0" y="181907"/>
                    <a:pt x="0" y="117186"/>
                  </a:cubicBezTo>
                  <a:cubicBezTo>
                    <a:pt x="0" y="52466"/>
                    <a:pt x="52466" y="0"/>
                    <a:pt x="117186" y="0"/>
                  </a:cubicBezTo>
                  <a:cubicBezTo>
                    <a:pt x="181907" y="0"/>
                    <a:pt x="234373" y="52466"/>
                    <a:pt x="234373" y="117186"/>
                  </a:cubicBezTo>
                  <a:close/>
                </a:path>
              </a:pathLst>
            </a:custGeom>
            <a:solidFill>
              <a:srgbClr val="0D101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40"/>
            <p:cNvSpPr/>
            <p:nvPr/>
          </p:nvSpPr>
          <p:spPr>
            <a:xfrm>
              <a:off x="2586586" y="2229887"/>
              <a:ext cx="1313956" cy="918731"/>
            </a:xfrm>
            <a:custGeom>
              <a:rect b="b" l="l" r="r" t="t"/>
              <a:pathLst>
                <a:path extrusionOk="0" h="918731" w="1313956">
                  <a:moveTo>
                    <a:pt x="1209445" y="166081"/>
                  </a:moveTo>
                  <a:lnTo>
                    <a:pt x="1201363" y="80414"/>
                  </a:lnTo>
                  <a:lnTo>
                    <a:pt x="1130243" y="112337"/>
                  </a:lnTo>
                  <a:lnTo>
                    <a:pt x="1126606" y="110317"/>
                  </a:lnTo>
                  <a:lnTo>
                    <a:pt x="1103169" y="0"/>
                  </a:lnTo>
                  <a:lnTo>
                    <a:pt x="1010632" y="77181"/>
                  </a:lnTo>
                  <a:cubicBezTo>
                    <a:pt x="851380" y="60597"/>
                    <a:pt x="700864" y="153098"/>
                    <a:pt x="643717" y="302664"/>
                  </a:cubicBezTo>
                  <a:cubicBezTo>
                    <a:pt x="497008" y="174806"/>
                    <a:pt x="274422" y="190088"/>
                    <a:pt x="146564" y="336798"/>
                  </a:cubicBezTo>
                  <a:cubicBezTo>
                    <a:pt x="136373" y="348492"/>
                    <a:pt x="126961" y="360849"/>
                    <a:pt x="118399" y="373784"/>
                  </a:cubicBezTo>
                  <a:lnTo>
                    <a:pt x="0" y="396009"/>
                  </a:lnTo>
                  <a:lnTo>
                    <a:pt x="70312" y="484101"/>
                  </a:lnTo>
                  <a:cubicBezTo>
                    <a:pt x="70158" y="485443"/>
                    <a:pt x="70158" y="486800"/>
                    <a:pt x="70312" y="488142"/>
                  </a:cubicBezTo>
                  <a:lnTo>
                    <a:pt x="808" y="522894"/>
                  </a:lnTo>
                  <a:lnTo>
                    <a:pt x="58997" y="582295"/>
                  </a:lnTo>
                  <a:cubicBezTo>
                    <a:pt x="68025" y="776918"/>
                    <a:pt x="233112" y="927373"/>
                    <a:pt x="427734" y="918346"/>
                  </a:cubicBezTo>
                  <a:cubicBezTo>
                    <a:pt x="568059" y="911836"/>
                    <a:pt x="691149" y="822693"/>
                    <a:pt x="741103" y="691400"/>
                  </a:cubicBezTo>
                  <a:lnTo>
                    <a:pt x="749185" y="698674"/>
                  </a:lnTo>
                  <a:cubicBezTo>
                    <a:pt x="904910" y="815755"/>
                    <a:pt x="1126065" y="784430"/>
                    <a:pt x="1243150" y="628701"/>
                  </a:cubicBezTo>
                  <a:cubicBezTo>
                    <a:pt x="1349123" y="487746"/>
                    <a:pt x="1334733" y="290186"/>
                    <a:pt x="1209445" y="166081"/>
                  </a:cubicBezTo>
                  <a:close/>
                  <a:moveTo>
                    <a:pt x="411365" y="793231"/>
                  </a:moveTo>
                  <a:cubicBezTo>
                    <a:pt x="286387" y="793231"/>
                    <a:pt x="185074" y="691917"/>
                    <a:pt x="185074" y="566940"/>
                  </a:cubicBezTo>
                  <a:cubicBezTo>
                    <a:pt x="185074" y="441963"/>
                    <a:pt x="286387" y="340649"/>
                    <a:pt x="411365" y="340649"/>
                  </a:cubicBezTo>
                  <a:cubicBezTo>
                    <a:pt x="536342" y="340649"/>
                    <a:pt x="637656" y="441963"/>
                    <a:pt x="637656" y="566940"/>
                  </a:cubicBezTo>
                  <a:cubicBezTo>
                    <a:pt x="637656" y="691917"/>
                    <a:pt x="536342" y="793231"/>
                    <a:pt x="411365" y="793231"/>
                  </a:cubicBezTo>
                  <a:close/>
                  <a:moveTo>
                    <a:pt x="1150043" y="570173"/>
                  </a:moveTo>
                  <a:cubicBezTo>
                    <a:pt x="1070708" y="666742"/>
                    <a:pt x="928112" y="680712"/>
                    <a:pt x="831543" y="601381"/>
                  </a:cubicBezTo>
                  <a:cubicBezTo>
                    <a:pt x="734977" y="522045"/>
                    <a:pt x="721004" y="379450"/>
                    <a:pt x="800339" y="282880"/>
                  </a:cubicBezTo>
                  <a:cubicBezTo>
                    <a:pt x="879674" y="186310"/>
                    <a:pt x="1022270" y="172341"/>
                    <a:pt x="1118835" y="251672"/>
                  </a:cubicBezTo>
                  <a:cubicBezTo>
                    <a:pt x="1118868" y="251700"/>
                    <a:pt x="1118896" y="251725"/>
                    <a:pt x="1118928" y="251749"/>
                  </a:cubicBezTo>
                  <a:cubicBezTo>
                    <a:pt x="1215207" y="331217"/>
                    <a:pt x="1229116" y="473571"/>
                    <a:pt x="1150043" y="570173"/>
                  </a:cubicBezTo>
                  <a:close/>
                </a:path>
              </a:pathLst>
            </a:custGeom>
            <a:solidFill>
              <a:srgbClr val="4F357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40"/>
            <p:cNvSpPr/>
            <p:nvPr/>
          </p:nvSpPr>
          <p:spPr>
            <a:xfrm>
              <a:off x="2748550" y="5390586"/>
              <a:ext cx="958984" cy="1263290"/>
            </a:xfrm>
            <a:custGeom>
              <a:rect b="b" l="l" r="r" t="t"/>
              <a:pathLst>
                <a:path extrusionOk="0" h="1263290" w="958984">
                  <a:moveTo>
                    <a:pt x="172219" y="1263290"/>
                  </a:moveTo>
                  <a:lnTo>
                    <a:pt x="958985" y="1263290"/>
                  </a:lnTo>
                  <a:lnTo>
                    <a:pt x="730673" y="1064477"/>
                  </a:lnTo>
                  <a:cubicBezTo>
                    <a:pt x="730673" y="1064477"/>
                    <a:pt x="851901" y="555727"/>
                    <a:pt x="659149" y="200935"/>
                  </a:cubicBezTo>
                  <a:cubicBezTo>
                    <a:pt x="588316" y="52977"/>
                    <a:pt x="425015" y="-26835"/>
                    <a:pt x="264756" y="8183"/>
                  </a:cubicBezTo>
                  <a:cubicBezTo>
                    <a:pt x="93551" y="42079"/>
                    <a:pt x="-21268" y="203925"/>
                    <a:pt x="3309" y="376714"/>
                  </a:cubicBezTo>
                  <a:cubicBezTo>
                    <a:pt x="50588" y="631696"/>
                    <a:pt x="168582" y="699987"/>
                    <a:pt x="43718" y="1263290"/>
                  </a:cubicBezTo>
                  <a:close/>
                </a:path>
              </a:pathLst>
            </a:custGeom>
            <a:solidFill>
              <a:srgbClr val="69508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40"/>
            <p:cNvSpPr/>
            <p:nvPr/>
          </p:nvSpPr>
          <p:spPr>
            <a:xfrm>
              <a:off x="3395172" y="6455063"/>
              <a:ext cx="312362" cy="198813"/>
            </a:xfrm>
            <a:custGeom>
              <a:rect b="b" l="l" r="r" t="t"/>
              <a:pathLst>
                <a:path extrusionOk="0" h="198813" w="312362">
                  <a:moveTo>
                    <a:pt x="84051" y="0"/>
                  </a:moveTo>
                  <a:lnTo>
                    <a:pt x="0" y="198813"/>
                  </a:lnTo>
                  <a:lnTo>
                    <a:pt x="312362" y="1988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40"/>
            <p:cNvSpPr/>
            <p:nvPr/>
          </p:nvSpPr>
          <p:spPr>
            <a:xfrm>
              <a:off x="3324052" y="5981468"/>
              <a:ext cx="151938" cy="218208"/>
            </a:xfrm>
            <a:custGeom>
              <a:rect b="b" l="l" r="r" t="t"/>
              <a:pathLst>
                <a:path extrusionOk="0" h="218208" w="151938">
                  <a:moveTo>
                    <a:pt x="75969" y="218209"/>
                  </a:moveTo>
                  <a:cubicBezTo>
                    <a:pt x="116378" y="218209"/>
                    <a:pt x="151938" y="169314"/>
                    <a:pt x="151938" y="109104"/>
                  </a:cubicBezTo>
                  <a:cubicBezTo>
                    <a:pt x="151938" y="48895"/>
                    <a:pt x="117995" y="0"/>
                    <a:pt x="75969" y="0"/>
                  </a:cubicBezTo>
                  <a:cubicBezTo>
                    <a:pt x="33944" y="0"/>
                    <a:pt x="0" y="48895"/>
                    <a:pt x="0" y="109104"/>
                  </a:cubicBezTo>
                  <a:cubicBezTo>
                    <a:pt x="0" y="169314"/>
                    <a:pt x="33944" y="218209"/>
                    <a:pt x="75969" y="218209"/>
                  </a:cubicBezTo>
                  <a:close/>
                </a:path>
              </a:pathLst>
            </a:custGeom>
            <a:solidFill>
              <a:srgbClr val="4E386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80" name="Google Shape;280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5935577" y="2782462"/>
            <a:ext cx="2612658" cy="144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1"/>
          <p:cNvSpPr/>
          <p:nvPr/>
        </p:nvSpPr>
        <p:spPr>
          <a:xfrm>
            <a:off x="279401" y="222251"/>
            <a:ext cx="11633199" cy="6413499"/>
          </a:xfrm>
          <a:prstGeom prst="roundRect">
            <a:avLst>
              <a:gd fmla="val 6347" name="adj"/>
            </a:avLst>
          </a:prstGeom>
          <a:solidFill>
            <a:srgbClr val="CDED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41"/>
          <p:cNvSpPr/>
          <p:nvPr/>
        </p:nvSpPr>
        <p:spPr>
          <a:xfrm>
            <a:off x="5731812" y="3094765"/>
            <a:ext cx="161258" cy="2674556"/>
          </a:xfrm>
          <a:custGeom>
            <a:rect b="b" l="l" r="r" t="t"/>
            <a:pathLst>
              <a:path extrusionOk="0" h="407574" w="24574">
                <a:moveTo>
                  <a:pt x="0" y="0"/>
                </a:moveTo>
                <a:lnTo>
                  <a:pt x="24575" y="0"/>
                </a:lnTo>
                <a:lnTo>
                  <a:pt x="24575" y="407575"/>
                </a:lnTo>
                <a:lnTo>
                  <a:pt x="0" y="407575"/>
                </a:lnTo>
                <a:close/>
              </a:path>
            </a:pathLst>
          </a:custGeom>
          <a:solidFill>
            <a:srgbClr val="7A414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41"/>
          <p:cNvSpPr/>
          <p:nvPr/>
        </p:nvSpPr>
        <p:spPr>
          <a:xfrm>
            <a:off x="5224408" y="3011196"/>
            <a:ext cx="1176689" cy="2434788"/>
          </a:xfrm>
          <a:custGeom>
            <a:rect b="b" l="l" r="r" t="t"/>
            <a:pathLst>
              <a:path extrusionOk="0" h="371036" w="179315">
                <a:moveTo>
                  <a:pt x="120090" y="197138"/>
                </a:moveTo>
                <a:cubicBezTo>
                  <a:pt x="151265" y="180365"/>
                  <a:pt x="162943" y="141492"/>
                  <a:pt x="146169" y="110315"/>
                </a:cubicBezTo>
                <a:cubicBezTo>
                  <a:pt x="137387" y="93993"/>
                  <a:pt x="121976" y="82271"/>
                  <a:pt x="103898" y="78171"/>
                </a:cubicBezTo>
                <a:cubicBezTo>
                  <a:pt x="124757" y="70281"/>
                  <a:pt x="135273" y="46972"/>
                  <a:pt x="127386" y="26109"/>
                </a:cubicBezTo>
                <a:cubicBezTo>
                  <a:pt x="119490" y="5247"/>
                  <a:pt x="96182" y="-5268"/>
                  <a:pt x="75323" y="2623"/>
                </a:cubicBezTo>
                <a:cubicBezTo>
                  <a:pt x="54463" y="10513"/>
                  <a:pt x="43947" y="33822"/>
                  <a:pt x="51834" y="54684"/>
                </a:cubicBezTo>
                <a:cubicBezTo>
                  <a:pt x="55930" y="65519"/>
                  <a:pt x="64483" y="74072"/>
                  <a:pt x="75323" y="78171"/>
                </a:cubicBezTo>
                <a:cubicBezTo>
                  <a:pt x="40833" y="86144"/>
                  <a:pt x="19325" y="120571"/>
                  <a:pt x="27307" y="155065"/>
                </a:cubicBezTo>
                <a:cubicBezTo>
                  <a:pt x="31450" y="173007"/>
                  <a:pt x="43109" y="188299"/>
                  <a:pt x="59321" y="197043"/>
                </a:cubicBezTo>
                <a:cubicBezTo>
                  <a:pt x="12743" y="213798"/>
                  <a:pt x="-11441" y="265137"/>
                  <a:pt x="5314" y="311724"/>
                </a:cubicBezTo>
                <a:cubicBezTo>
                  <a:pt x="22068" y="358301"/>
                  <a:pt x="73418" y="382476"/>
                  <a:pt x="119995" y="365721"/>
                </a:cubicBezTo>
                <a:cubicBezTo>
                  <a:pt x="166572" y="348967"/>
                  <a:pt x="190756" y="297627"/>
                  <a:pt x="174002" y="251046"/>
                </a:cubicBezTo>
                <a:cubicBezTo>
                  <a:pt x="164953" y="225892"/>
                  <a:pt x="145150" y="206091"/>
                  <a:pt x="119995" y="197043"/>
                </a:cubicBezTo>
                <a:close/>
              </a:path>
            </a:pathLst>
          </a:custGeom>
          <a:solidFill>
            <a:srgbClr val="7CA52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41"/>
          <p:cNvSpPr/>
          <p:nvPr/>
        </p:nvSpPr>
        <p:spPr>
          <a:xfrm>
            <a:off x="4469361" y="5188900"/>
            <a:ext cx="1385720" cy="581044"/>
          </a:xfrm>
          <a:custGeom>
            <a:rect b="b" l="l" r="r" t="t"/>
            <a:pathLst>
              <a:path extrusionOk="0" h="88545" w="211169">
                <a:moveTo>
                  <a:pt x="14573" y="64257"/>
                </a:moveTo>
                <a:cubicBezTo>
                  <a:pt x="12359" y="52094"/>
                  <a:pt x="20423" y="40445"/>
                  <a:pt x="32585" y="38225"/>
                </a:cubicBezTo>
                <a:cubicBezTo>
                  <a:pt x="36918" y="37435"/>
                  <a:pt x="41388" y="37940"/>
                  <a:pt x="45434" y="39683"/>
                </a:cubicBezTo>
                <a:cubicBezTo>
                  <a:pt x="43140" y="31910"/>
                  <a:pt x="47577" y="23757"/>
                  <a:pt x="55346" y="21461"/>
                </a:cubicBezTo>
                <a:cubicBezTo>
                  <a:pt x="61012" y="19785"/>
                  <a:pt x="67130" y="21671"/>
                  <a:pt x="70866" y="26252"/>
                </a:cubicBezTo>
                <a:cubicBezTo>
                  <a:pt x="75570" y="7641"/>
                  <a:pt x="94476" y="-3637"/>
                  <a:pt x="113091" y="1068"/>
                </a:cubicBezTo>
                <a:cubicBezTo>
                  <a:pt x="123996" y="3821"/>
                  <a:pt x="132893" y="11679"/>
                  <a:pt x="136969" y="22157"/>
                </a:cubicBezTo>
                <a:cubicBezTo>
                  <a:pt x="141284" y="15613"/>
                  <a:pt x="150085" y="13803"/>
                  <a:pt x="156629" y="18118"/>
                </a:cubicBezTo>
                <a:cubicBezTo>
                  <a:pt x="156648" y="18128"/>
                  <a:pt x="156667" y="18147"/>
                  <a:pt x="156686" y="18156"/>
                </a:cubicBezTo>
                <a:cubicBezTo>
                  <a:pt x="161706" y="21499"/>
                  <a:pt x="164097" y="27624"/>
                  <a:pt x="162687" y="33491"/>
                </a:cubicBezTo>
                <a:cubicBezTo>
                  <a:pt x="176251" y="28767"/>
                  <a:pt x="191071" y="35930"/>
                  <a:pt x="195796" y="49493"/>
                </a:cubicBezTo>
                <a:cubicBezTo>
                  <a:pt x="195815" y="49522"/>
                  <a:pt x="195824" y="49560"/>
                  <a:pt x="195834" y="49589"/>
                </a:cubicBezTo>
                <a:cubicBezTo>
                  <a:pt x="197529" y="54494"/>
                  <a:pt x="197758" y="59790"/>
                  <a:pt x="196501" y="64829"/>
                </a:cubicBezTo>
                <a:cubicBezTo>
                  <a:pt x="205178" y="69648"/>
                  <a:pt x="210731" y="78630"/>
                  <a:pt x="211169" y="88546"/>
                </a:cubicBezTo>
                <a:lnTo>
                  <a:pt x="0" y="88546"/>
                </a:lnTo>
                <a:cubicBezTo>
                  <a:pt x="490" y="78526"/>
                  <a:pt x="5959" y="69410"/>
                  <a:pt x="14573" y="64257"/>
                </a:cubicBezTo>
                <a:close/>
              </a:path>
            </a:pathLst>
          </a:custGeom>
          <a:solidFill>
            <a:srgbClr val="13997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41"/>
          <p:cNvSpPr/>
          <p:nvPr/>
        </p:nvSpPr>
        <p:spPr>
          <a:xfrm>
            <a:off x="1956963" y="5412892"/>
            <a:ext cx="784425" cy="365176"/>
          </a:xfrm>
          <a:custGeom>
            <a:rect b="b" l="l" r="r" t="t"/>
            <a:pathLst>
              <a:path extrusionOk="0" h="55649" w="119538">
                <a:moveTo>
                  <a:pt x="119539" y="55650"/>
                </a:moveTo>
                <a:lnTo>
                  <a:pt x="0" y="55650"/>
                </a:lnTo>
                <a:cubicBezTo>
                  <a:pt x="0" y="-18550"/>
                  <a:pt x="119539" y="-18550"/>
                  <a:pt x="119539" y="55650"/>
                </a:cubicBezTo>
                <a:close/>
              </a:path>
            </a:pathLst>
          </a:custGeom>
          <a:solidFill>
            <a:srgbClr val="13997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41"/>
          <p:cNvSpPr/>
          <p:nvPr/>
        </p:nvSpPr>
        <p:spPr>
          <a:xfrm>
            <a:off x="4989711" y="5382417"/>
            <a:ext cx="89862" cy="116255"/>
          </a:xfrm>
          <a:custGeom>
            <a:rect b="b" l="l" r="r" t="t"/>
            <a:pathLst>
              <a:path extrusionOk="0" h="17716" w="13694">
                <a:moveTo>
                  <a:pt x="2219" y="12192"/>
                </a:moveTo>
                <a:cubicBezTo>
                  <a:pt x="5082" y="15354"/>
                  <a:pt x="9024" y="17316"/>
                  <a:pt x="13268" y="17717"/>
                </a:cubicBezTo>
                <a:cubicBezTo>
                  <a:pt x="14216" y="13573"/>
                  <a:pt x="13570" y="9220"/>
                  <a:pt x="11458" y="5525"/>
                </a:cubicBezTo>
                <a:cubicBezTo>
                  <a:pt x="8636" y="2362"/>
                  <a:pt x="4722" y="391"/>
                  <a:pt x="505" y="0"/>
                </a:cubicBezTo>
                <a:cubicBezTo>
                  <a:pt x="-552" y="4134"/>
                  <a:pt x="65" y="8515"/>
                  <a:pt x="2219" y="12192"/>
                </a:cubicBezTo>
                <a:close/>
              </a:path>
            </a:pathLst>
          </a:custGeom>
          <a:solidFill>
            <a:srgbClr val="06826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41"/>
          <p:cNvSpPr/>
          <p:nvPr/>
        </p:nvSpPr>
        <p:spPr>
          <a:xfrm>
            <a:off x="5126328" y="5397425"/>
            <a:ext cx="53481" cy="87500"/>
          </a:xfrm>
          <a:custGeom>
            <a:rect b="b" l="l" r="r" t="t"/>
            <a:pathLst>
              <a:path extrusionOk="0" h="13334" w="8150">
                <a:moveTo>
                  <a:pt x="451" y="5143"/>
                </a:moveTo>
                <a:cubicBezTo>
                  <a:pt x="-350" y="7868"/>
                  <a:pt x="-77" y="10801"/>
                  <a:pt x="1213" y="13335"/>
                </a:cubicBezTo>
                <a:cubicBezTo>
                  <a:pt x="5947" y="12325"/>
                  <a:pt x="8966" y="7668"/>
                  <a:pt x="7956" y="2934"/>
                </a:cubicBezTo>
                <a:cubicBezTo>
                  <a:pt x="7728" y="1895"/>
                  <a:pt x="7318" y="895"/>
                  <a:pt x="6737" y="0"/>
                </a:cubicBezTo>
                <a:cubicBezTo>
                  <a:pt x="4061" y="857"/>
                  <a:pt x="1813" y="2696"/>
                  <a:pt x="451" y="5143"/>
                </a:cubicBezTo>
                <a:close/>
              </a:path>
            </a:pathLst>
          </a:custGeom>
          <a:solidFill>
            <a:srgbClr val="06826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41"/>
          <p:cNvSpPr/>
          <p:nvPr/>
        </p:nvSpPr>
        <p:spPr>
          <a:xfrm>
            <a:off x="5306170" y="5514546"/>
            <a:ext cx="86253" cy="75143"/>
          </a:xfrm>
          <a:custGeom>
            <a:rect b="b" l="l" r="r" t="t"/>
            <a:pathLst>
              <a:path extrusionOk="0" h="11451" w="13144">
                <a:moveTo>
                  <a:pt x="9525" y="9107"/>
                </a:moveTo>
                <a:cubicBezTo>
                  <a:pt x="11830" y="6697"/>
                  <a:pt x="13125" y="3487"/>
                  <a:pt x="13144" y="153"/>
                </a:cubicBezTo>
                <a:cubicBezTo>
                  <a:pt x="9811" y="-361"/>
                  <a:pt x="6401" y="430"/>
                  <a:pt x="3619" y="2344"/>
                </a:cubicBezTo>
                <a:cubicBezTo>
                  <a:pt x="1314" y="4754"/>
                  <a:pt x="19" y="7964"/>
                  <a:pt x="0" y="11298"/>
                </a:cubicBezTo>
                <a:cubicBezTo>
                  <a:pt x="3334" y="11812"/>
                  <a:pt x="6744" y="11021"/>
                  <a:pt x="9525" y="9107"/>
                </a:cubicBezTo>
                <a:close/>
              </a:path>
            </a:pathLst>
          </a:custGeom>
          <a:solidFill>
            <a:srgbClr val="06826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41"/>
          <p:cNvSpPr/>
          <p:nvPr/>
        </p:nvSpPr>
        <p:spPr>
          <a:xfrm>
            <a:off x="4735507" y="5544305"/>
            <a:ext cx="129379" cy="77499"/>
          </a:xfrm>
          <a:custGeom>
            <a:rect b="b" l="l" r="r" t="t"/>
            <a:pathLst>
              <a:path extrusionOk="0" h="11810" w="19716">
                <a:moveTo>
                  <a:pt x="7430" y="10668"/>
                </a:moveTo>
                <a:cubicBezTo>
                  <a:pt x="11383" y="12192"/>
                  <a:pt x="15763" y="12192"/>
                  <a:pt x="19717" y="10668"/>
                </a:cubicBezTo>
                <a:cubicBezTo>
                  <a:pt x="18518" y="6706"/>
                  <a:pt x="15909" y="3315"/>
                  <a:pt x="12383" y="1143"/>
                </a:cubicBezTo>
                <a:cubicBezTo>
                  <a:pt x="8396" y="-381"/>
                  <a:pt x="3987" y="-381"/>
                  <a:pt x="0" y="1143"/>
                </a:cubicBezTo>
                <a:cubicBezTo>
                  <a:pt x="1223" y="5124"/>
                  <a:pt x="3867" y="8515"/>
                  <a:pt x="7430" y="10668"/>
                </a:cubicBezTo>
                <a:close/>
              </a:path>
            </a:pathLst>
          </a:custGeom>
          <a:solidFill>
            <a:srgbClr val="06826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41"/>
          <p:cNvSpPr/>
          <p:nvPr/>
        </p:nvSpPr>
        <p:spPr>
          <a:xfrm>
            <a:off x="1010020" y="3699801"/>
            <a:ext cx="1538854" cy="2082015"/>
          </a:xfrm>
          <a:custGeom>
            <a:rect b="b" l="l" r="r" t="t"/>
            <a:pathLst>
              <a:path extrusionOk="0" h="317277" w="234505">
                <a:moveTo>
                  <a:pt x="234506" y="67818"/>
                </a:moveTo>
                <a:lnTo>
                  <a:pt x="219456" y="45625"/>
                </a:lnTo>
                <a:cubicBezTo>
                  <a:pt x="219456" y="45625"/>
                  <a:pt x="150876" y="75343"/>
                  <a:pt x="133160" y="147828"/>
                </a:cubicBezTo>
                <a:cubicBezTo>
                  <a:pt x="123628" y="133495"/>
                  <a:pt x="117383" y="117232"/>
                  <a:pt x="114872" y="100203"/>
                </a:cubicBezTo>
                <a:cubicBezTo>
                  <a:pt x="144738" y="86330"/>
                  <a:pt x="168011" y="61349"/>
                  <a:pt x="179737" y="30575"/>
                </a:cubicBezTo>
                <a:lnTo>
                  <a:pt x="162306" y="25051"/>
                </a:lnTo>
                <a:cubicBezTo>
                  <a:pt x="152394" y="46860"/>
                  <a:pt x="135686" y="64872"/>
                  <a:pt x="114681" y="76391"/>
                </a:cubicBezTo>
                <a:cubicBezTo>
                  <a:pt x="117209" y="53027"/>
                  <a:pt x="127624" y="31223"/>
                  <a:pt x="144209" y="14573"/>
                </a:cubicBezTo>
                <a:lnTo>
                  <a:pt x="119253" y="0"/>
                </a:lnTo>
                <a:cubicBezTo>
                  <a:pt x="88297" y="36195"/>
                  <a:pt x="81153" y="69437"/>
                  <a:pt x="82868" y="95250"/>
                </a:cubicBezTo>
                <a:cubicBezTo>
                  <a:pt x="66580" y="74280"/>
                  <a:pt x="45690" y="57334"/>
                  <a:pt x="21812" y="45720"/>
                </a:cubicBezTo>
                <a:lnTo>
                  <a:pt x="0" y="64770"/>
                </a:lnTo>
                <a:cubicBezTo>
                  <a:pt x="0" y="64770"/>
                  <a:pt x="74581" y="95917"/>
                  <a:pt x="83249" y="174974"/>
                </a:cubicBezTo>
                <a:cubicBezTo>
                  <a:pt x="89154" y="229171"/>
                  <a:pt x="77914" y="317278"/>
                  <a:pt x="77914" y="317278"/>
                </a:cubicBezTo>
                <a:lnTo>
                  <a:pt x="163640" y="317278"/>
                </a:lnTo>
                <a:cubicBezTo>
                  <a:pt x="163640" y="317278"/>
                  <a:pt x="152495" y="228791"/>
                  <a:pt x="158306" y="174879"/>
                </a:cubicBezTo>
                <a:cubicBezTo>
                  <a:pt x="163409" y="128388"/>
                  <a:pt x="192250" y="87866"/>
                  <a:pt x="234506" y="67818"/>
                </a:cubicBezTo>
                <a:close/>
              </a:path>
            </a:pathLst>
          </a:custGeom>
          <a:solidFill>
            <a:srgbClr val="7A414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41"/>
          <p:cNvSpPr/>
          <p:nvPr/>
        </p:nvSpPr>
        <p:spPr>
          <a:xfrm>
            <a:off x="416856" y="1921521"/>
            <a:ext cx="2772686" cy="2410371"/>
          </a:xfrm>
          <a:custGeom>
            <a:rect b="b" l="l" r="r" t="t"/>
            <a:pathLst>
              <a:path extrusionOk="0" h="367315" w="422528">
                <a:moveTo>
                  <a:pt x="422529" y="245846"/>
                </a:moveTo>
                <a:cubicBezTo>
                  <a:pt x="417442" y="240124"/>
                  <a:pt x="410836" y="235963"/>
                  <a:pt x="403479" y="233844"/>
                </a:cubicBezTo>
                <a:cubicBezTo>
                  <a:pt x="415017" y="199285"/>
                  <a:pt x="400999" y="161349"/>
                  <a:pt x="369761" y="142595"/>
                </a:cubicBezTo>
                <a:lnTo>
                  <a:pt x="367475" y="141452"/>
                </a:lnTo>
                <a:cubicBezTo>
                  <a:pt x="374730" y="135870"/>
                  <a:pt x="379788" y="127912"/>
                  <a:pt x="381762" y="118973"/>
                </a:cubicBezTo>
                <a:cubicBezTo>
                  <a:pt x="374136" y="116371"/>
                  <a:pt x="365901" y="116138"/>
                  <a:pt x="358140" y="118306"/>
                </a:cubicBezTo>
                <a:cubicBezTo>
                  <a:pt x="357513" y="87157"/>
                  <a:pt x="336080" y="60298"/>
                  <a:pt x="305848" y="52774"/>
                </a:cubicBezTo>
                <a:cubicBezTo>
                  <a:pt x="297184" y="50665"/>
                  <a:pt x="288200" y="50213"/>
                  <a:pt x="279368" y="51441"/>
                </a:cubicBezTo>
                <a:cubicBezTo>
                  <a:pt x="269736" y="14647"/>
                  <a:pt x="232099" y="-7371"/>
                  <a:pt x="195306" y="2262"/>
                </a:cubicBezTo>
                <a:cubicBezTo>
                  <a:pt x="177087" y="7032"/>
                  <a:pt x="161615" y="19056"/>
                  <a:pt x="152495" y="35534"/>
                </a:cubicBezTo>
                <a:cubicBezTo>
                  <a:pt x="145210" y="29695"/>
                  <a:pt x="135997" y="26805"/>
                  <a:pt x="126683" y="27438"/>
                </a:cubicBezTo>
                <a:cubicBezTo>
                  <a:pt x="126256" y="35776"/>
                  <a:pt x="128454" y="44037"/>
                  <a:pt x="132969" y="51060"/>
                </a:cubicBezTo>
                <a:cubicBezTo>
                  <a:pt x="97391" y="54217"/>
                  <a:pt x="70113" y="84017"/>
                  <a:pt x="70104" y="119735"/>
                </a:cubicBezTo>
                <a:cubicBezTo>
                  <a:pt x="70078" y="125390"/>
                  <a:pt x="70783" y="131024"/>
                  <a:pt x="72200" y="136499"/>
                </a:cubicBezTo>
                <a:cubicBezTo>
                  <a:pt x="33044" y="151005"/>
                  <a:pt x="12410" y="193916"/>
                  <a:pt x="25527" y="233559"/>
                </a:cubicBezTo>
                <a:lnTo>
                  <a:pt x="24193" y="233559"/>
                </a:lnTo>
                <a:cubicBezTo>
                  <a:pt x="14876" y="234484"/>
                  <a:pt x="6244" y="238869"/>
                  <a:pt x="0" y="245846"/>
                </a:cubicBezTo>
                <a:cubicBezTo>
                  <a:pt x="5350" y="251804"/>
                  <a:pt x="12342" y="256046"/>
                  <a:pt x="20098" y="258038"/>
                </a:cubicBezTo>
                <a:cubicBezTo>
                  <a:pt x="-573" y="291395"/>
                  <a:pt x="9711" y="335195"/>
                  <a:pt x="43069" y="355866"/>
                </a:cubicBezTo>
                <a:cubicBezTo>
                  <a:pt x="76427" y="376538"/>
                  <a:pt x="120226" y="366252"/>
                  <a:pt x="140898" y="332895"/>
                </a:cubicBezTo>
                <a:cubicBezTo>
                  <a:pt x="142820" y="329794"/>
                  <a:pt x="144499" y="326548"/>
                  <a:pt x="145923" y="323189"/>
                </a:cubicBezTo>
                <a:lnTo>
                  <a:pt x="145923" y="324046"/>
                </a:lnTo>
                <a:cubicBezTo>
                  <a:pt x="169786" y="328474"/>
                  <a:pt x="194243" y="320262"/>
                  <a:pt x="210598" y="302329"/>
                </a:cubicBezTo>
                <a:cubicBezTo>
                  <a:pt x="226893" y="322537"/>
                  <a:pt x="253033" y="332069"/>
                  <a:pt x="278511" y="327094"/>
                </a:cubicBezTo>
                <a:lnTo>
                  <a:pt x="278511" y="327094"/>
                </a:lnTo>
                <a:cubicBezTo>
                  <a:pt x="295550" y="362445"/>
                  <a:pt x="338020" y="377291"/>
                  <a:pt x="373372" y="360252"/>
                </a:cubicBezTo>
                <a:cubicBezTo>
                  <a:pt x="408723" y="343213"/>
                  <a:pt x="423569" y="300742"/>
                  <a:pt x="406530" y="265391"/>
                </a:cubicBezTo>
                <a:cubicBezTo>
                  <a:pt x="406312" y="264938"/>
                  <a:pt x="406088" y="264487"/>
                  <a:pt x="405860" y="264039"/>
                </a:cubicBezTo>
                <a:cubicBezTo>
                  <a:pt x="404906" y="262146"/>
                  <a:pt x="403856" y="260302"/>
                  <a:pt x="402717" y="258514"/>
                </a:cubicBezTo>
                <a:cubicBezTo>
                  <a:pt x="410427" y="256340"/>
                  <a:pt x="417320" y="251931"/>
                  <a:pt x="422529" y="245846"/>
                </a:cubicBezTo>
                <a:close/>
              </a:path>
            </a:pathLst>
          </a:custGeom>
          <a:solidFill>
            <a:srgbClr val="13997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41"/>
          <p:cNvSpPr/>
          <p:nvPr/>
        </p:nvSpPr>
        <p:spPr>
          <a:xfrm>
            <a:off x="1823515" y="2581514"/>
            <a:ext cx="341356" cy="329511"/>
          </a:xfrm>
          <a:custGeom>
            <a:rect b="b" l="l" r="r" t="t"/>
            <a:pathLst>
              <a:path extrusionOk="0" h="50214" w="52019">
                <a:moveTo>
                  <a:pt x="39195" y="38399"/>
                </a:moveTo>
                <a:cubicBezTo>
                  <a:pt x="28064" y="47044"/>
                  <a:pt x="14092" y="51192"/>
                  <a:pt x="47" y="50019"/>
                </a:cubicBezTo>
                <a:cubicBezTo>
                  <a:pt x="-521" y="36167"/>
                  <a:pt x="4059" y="22594"/>
                  <a:pt x="12906" y="11919"/>
                </a:cubicBezTo>
                <a:cubicBezTo>
                  <a:pt x="23958" y="3186"/>
                  <a:pt x="37924" y="-1003"/>
                  <a:pt x="51959" y="204"/>
                </a:cubicBezTo>
                <a:cubicBezTo>
                  <a:pt x="52605" y="14080"/>
                  <a:pt x="48054" y="27699"/>
                  <a:pt x="39195" y="38399"/>
                </a:cubicBezTo>
                <a:close/>
              </a:path>
            </a:pathLst>
          </a:custGeom>
          <a:solidFill>
            <a:srgbClr val="06826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41"/>
          <p:cNvSpPr/>
          <p:nvPr/>
        </p:nvSpPr>
        <p:spPr>
          <a:xfrm>
            <a:off x="1535490" y="2522225"/>
            <a:ext cx="164007" cy="310015"/>
          </a:xfrm>
          <a:custGeom>
            <a:rect b="b" l="l" r="r" t="t"/>
            <a:pathLst>
              <a:path extrusionOk="0" h="47243" w="24993">
                <a:moveTo>
                  <a:pt x="24794" y="20955"/>
                </a:moveTo>
                <a:cubicBezTo>
                  <a:pt x="25763" y="30315"/>
                  <a:pt x="23179" y="39698"/>
                  <a:pt x="17555" y="47244"/>
                </a:cubicBezTo>
                <a:cubicBezTo>
                  <a:pt x="9329" y="42663"/>
                  <a:pt x="3137" y="35145"/>
                  <a:pt x="220" y="26194"/>
                </a:cubicBezTo>
                <a:cubicBezTo>
                  <a:pt x="-800" y="16874"/>
                  <a:pt x="1754" y="7513"/>
                  <a:pt x="7363" y="0"/>
                </a:cubicBezTo>
                <a:cubicBezTo>
                  <a:pt x="15559" y="4597"/>
                  <a:pt x="21767" y="12060"/>
                  <a:pt x="24794" y="20955"/>
                </a:cubicBezTo>
                <a:close/>
              </a:path>
            </a:pathLst>
          </a:custGeom>
          <a:solidFill>
            <a:srgbClr val="06826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41"/>
          <p:cNvSpPr/>
          <p:nvPr/>
        </p:nvSpPr>
        <p:spPr>
          <a:xfrm>
            <a:off x="2258834" y="3334244"/>
            <a:ext cx="265051" cy="239728"/>
          </a:xfrm>
          <a:custGeom>
            <a:rect b="b" l="l" r="r" t="t"/>
            <a:pathLst>
              <a:path extrusionOk="0" h="36532" w="40391">
                <a:moveTo>
                  <a:pt x="29436" y="28943"/>
                </a:moveTo>
                <a:cubicBezTo>
                  <a:pt x="36583" y="21154"/>
                  <a:pt x="40499" y="10938"/>
                  <a:pt x="40390" y="368"/>
                </a:cubicBezTo>
                <a:cubicBezTo>
                  <a:pt x="30017" y="-1023"/>
                  <a:pt x="19502" y="1563"/>
                  <a:pt x="10957" y="7607"/>
                </a:cubicBezTo>
                <a:cubicBezTo>
                  <a:pt x="3785" y="15380"/>
                  <a:pt x="-135" y="25606"/>
                  <a:pt x="4" y="36182"/>
                </a:cubicBezTo>
                <a:cubicBezTo>
                  <a:pt x="10374" y="37534"/>
                  <a:pt x="20876" y="34952"/>
                  <a:pt x="29436" y="28943"/>
                </a:cubicBezTo>
                <a:close/>
              </a:path>
            </a:pathLst>
          </a:custGeom>
          <a:solidFill>
            <a:srgbClr val="06826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41"/>
          <p:cNvSpPr/>
          <p:nvPr/>
        </p:nvSpPr>
        <p:spPr>
          <a:xfrm>
            <a:off x="1394424" y="3250399"/>
            <a:ext cx="165005" cy="318145"/>
          </a:xfrm>
          <a:custGeom>
            <a:rect b="b" l="l" r="r" t="t"/>
            <a:pathLst>
              <a:path extrusionOk="0" h="48482" w="25145">
                <a:moveTo>
                  <a:pt x="0" y="24289"/>
                </a:moveTo>
                <a:cubicBezTo>
                  <a:pt x="1013" y="33601"/>
                  <a:pt x="5422" y="42214"/>
                  <a:pt x="12382" y="48482"/>
                </a:cubicBezTo>
                <a:cubicBezTo>
                  <a:pt x="19567" y="42341"/>
                  <a:pt x="24133" y="33686"/>
                  <a:pt x="25146" y="24289"/>
                </a:cubicBezTo>
                <a:cubicBezTo>
                  <a:pt x="24155" y="14943"/>
                  <a:pt x="19745" y="6292"/>
                  <a:pt x="12764" y="0"/>
                </a:cubicBezTo>
                <a:cubicBezTo>
                  <a:pt x="5565" y="6170"/>
                  <a:pt x="999" y="14860"/>
                  <a:pt x="0" y="24289"/>
                </a:cubicBezTo>
                <a:close/>
              </a:path>
            </a:pathLst>
          </a:custGeom>
          <a:solidFill>
            <a:srgbClr val="06826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41"/>
          <p:cNvSpPr/>
          <p:nvPr/>
        </p:nvSpPr>
        <p:spPr>
          <a:xfrm>
            <a:off x="920014" y="3409282"/>
            <a:ext cx="400651" cy="284757"/>
          </a:xfrm>
          <a:custGeom>
            <a:rect b="b" l="l" r="r" t="t"/>
            <a:pathLst>
              <a:path extrusionOk="0" h="43394" w="61055">
                <a:moveTo>
                  <a:pt x="20384" y="37605"/>
                </a:moveTo>
                <a:cubicBezTo>
                  <a:pt x="33022" y="43828"/>
                  <a:pt x="47535" y="45085"/>
                  <a:pt x="61055" y="41129"/>
                </a:cubicBezTo>
                <a:cubicBezTo>
                  <a:pt x="58947" y="27183"/>
                  <a:pt x="51629" y="14555"/>
                  <a:pt x="40577" y="5792"/>
                </a:cubicBezTo>
                <a:cubicBezTo>
                  <a:pt x="27973" y="-434"/>
                  <a:pt x="13488" y="-1692"/>
                  <a:pt x="0" y="2267"/>
                </a:cubicBezTo>
                <a:cubicBezTo>
                  <a:pt x="2093" y="16197"/>
                  <a:pt x="9374" y="28820"/>
                  <a:pt x="20384" y="37605"/>
                </a:cubicBezTo>
                <a:close/>
              </a:path>
            </a:pathLst>
          </a:custGeom>
          <a:solidFill>
            <a:srgbClr val="06826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41"/>
          <p:cNvSpPr/>
          <p:nvPr/>
        </p:nvSpPr>
        <p:spPr>
          <a:xfrm>
            <a:off x="236220" y="5769321"/>
            <a:ext cx="11719560" cy="879431"/>
          </a:xfrm>
          <a:custGeom>
            <a:rect b="b" l="l" r="r" t="t"/>
            <a:pathLst>
              <a:path extrusionOk="0" h="134016" w="1785937">
                <a:moveTo>
                  <a:pt x="0" y="0"/>
                </a:moveTo>
                <a:lnTo>
                  <a:pt x="1785938" y="0"/>
                </a:lnTo>
                <a:lnTo>
                  <a:pt x="1785938" y="134017"/>
                </a:lnTo>
                <a:lnTo>
                  <a:pt x="0" y="134017"/>
                </a:lnTo>
                <a:close/>
              </a:path>
            </a:pathLst>
          </a:custGeom>
          <a:solidFill>
            <a:srgbClr val="7CA52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41"/>
          <p:cNvSpPr/>
          <p:nvPr/>
        </p:nvSpPr>
        <p:spPr>
          <a:xfrm>
            <a:off x="10687569" y="5412892"/>
            <a:ext cx="783801" cy="365176"/>
          </a:xfrm>
          <a:custGeom>
            <a:rect b="b" l="l" r="r" t="t"/>
            <a:pathLst>
              <a:path extrusionOk="0" h="55649" w="119443">
                <a:moveTo>
                  <a:pt x="119443" y="55650"/>
                </a:moveTo>
                <a:lnTo>
                  <a:pt x="0" y="55650"/>
                </a:lnTo>
                <a:cubicBezTo>
                  <a:pt x="0" y="-18550"/>
                  <a:pt x="119443" y="-18550"/>
                  <a:pt x="119443" y="55650"/>
                </a:cubicBezTo>
                <a:close/>
              </a:path>
            </a:pathLst>
          </a:custGeom>
          <a:solidFill>
            <a:srgbClr val="13997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41"/>
          <p:cNvSpPr/>
          <p:nvPr/>
        </p:nvSpPr>
        <p:spPr>
          <a:xfrm>
            <a:off x="11182603" y="5553525"/>
            <a:ext cx="481280" cy="224543"/>
          </a:xfrm>
          <a:custGeom>
            <a:rect b="b" l="l" r="r" t="t"/>
            <a:pathLst>
              <a:path extrusionOk="0" h="34218" w="73342">
                <a:moveTo>
                  <a:pt x="73342" y="34219"/>
                </a:moveTo>
                <a:lnTo>
                  <a:pt x="0" y="34219"/>
                </a:lnTo>
                <a:cubicBezTo>
                  <a:pt x="0" y="-11406"/>
                  <a:pt x="73342" y="-11406"/>
                  <a:pt x="73342" y="34219"/>
                </a:cubicBezTo>
                <a:close/>
              </a:path>
            </a:pathLst>
          </a:custGeom>
          <a:solidFill>
            <a:srgbClr val="7CA52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41"/>
          <p:cNvSpPr/>
          <p:nvPr/>
        </p:nvSpPr>
        <p:spPr>
          <a:xfrm>
            <a:off x="2423872" y="5553525"/>
            <a:ext cx="481904" cy="224543"/>
          </a:xfrm>
          <a:custGeom>
            <a:rect b="b" l="l" r="r" t="t"/>
            <a:pathLst>
              <a:path extrusionOk="0" h="34218" w="73437">
                <a:moveTo>
                  <a:pt x="73438" y="34219"/>
                </a:moveTo>
                <a:lnTo>
                  <a:pt x="0" y="34219"/>
                </a:lnTo>
                <a:cubicBezTo>
                  <a:pt x="0" y="-11406"/>
                  <a:pt x="73438" y="-11406"/>
                  <a:pt x="73438" y="34219"/>
                </a:cubicBezTo>
                <a:close/>
              </a:path>
            </a:pathLst>
          </a:custGeom>
          <a:solidFill>
            <a:srgbClr val="7CA52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41"/>
          <p:cNvSpPr/>
          <p:nvPr/>
        </p:nvSpPr>
        <p:spPr>
          <a:xfrm>
            <a:off x="439981" y="5553525"/>
            <a:ext cx="483780" cy="224543"/>
          </a:xfrm>
          <a:custGeom>
            <a:rect b="b" l="l" r="r" t="t"/>
            <a:pathLst>
              <a:path extrusionOk="0" h="34218" w="73723">
                <a:moveTo>
                  <a:pt x="73724" y="34219"/>
                </a:moveTo>
                <a:lnTo>
                  <a:pt x="0" y="34219"/>
                </a:lnTo>
                <a:cubicBezTo>
                  <a:pt x="0" y="-11406"/>
                  <a:pt x="73724" y="-11406"/>
                  <a:pt x="73724" y="34219"/>
                </a:cubicBezTo>
                <a:close/>
              </a:path>
            </a:pathLst>
          </a:custGeom>
          <a:solidFill>
            <a:srgbClr val="13997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41"/>
          <p:cNvSpPr/>
          <p:nvPr/>
        </p:nvSpPr>
        <p:spPr>
          <a:xfrm>
            <a:off x="236220" y="6078719"/>
            <a:ext cx="11719560" cy="569410"/>
          </a:xfrm>
          <a:custGeom>
            <a:rect b="b" l="l" r="r" t="t"/>
            <a:pathLst>
              <a:path extrusionOk="0" h="86772" w="1785937">
                <a:moveTo>
                  <a:pt x="0" y="0"/>
                </a:moveTo>
                <a:lnTo>
                  <a:pt x="1785938" y="0"/>
                </a:lnTo>
                <a:lnTo>
                  <a:pt x="1785938" y="86773"/>
                </a:lnTo>
                <a:lnTo>
                  <a:pt x="0" y="86773"/>
                </a:lnTo>
                <a:close/>
              </a:path>
            </a:pathLst>
          </a:custGeom>
          <a:solidFill>
            <a:srgbClr val="A9C5C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41"/>
          <p:cNvSpPr/>
          <p:nvPr/>
        </p:nvSpPr>
        <p:spPr>
          <a:xfrm>
            <a:off x="486861" y="6319359"/>
            <a:ext cx="1062574" cy="88129"/>
          </a:xfrm>
          <a:custGeom>
            <a:rect b="b" l="l" r="r" t="t"/>
            <a:pathLst>
              <a:path extrusionOk="0" h="13430" w="161925">
                <a:moveTo>
                  <a:pt x="0" y="0"/>
                </a:moveTo>
                <a:lnTo>
                  <a:pt x="161925" y="0"/>
                </a:lnTo>
                <a:lnTo>
                  <a:pt x="161925" y="13430"/>
                </a:lnTo>
                <a:lnTo>
                  <a:pt x="0" y="134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41"/>
          <p:cNvSpPr/>
          <p:nvPr/>
        </p:nvSpPr>
        <p:spPr>
          <a:xfrm>
            <a:off x="1916960" y="6319359"/>
            <a:ext cx="1062574" cy="88129"/>
          </a:xfrm>
          <a:custGeom>
            <a:rect b="b" l="l" r="r" t="t"/>
            <a:pathLst>
              <a:path extrusionOk="0" h="13430" w="161925">
                <a:moveTo>
                  <a:pt x="0" y="0"/>
                </a:moveTo>
                <a:lnTo>
                  <a:pt x="161925" y="0"/>
                </a:lnTo>
                <a:lnTo>
                  <a:pt x="161925" y="13430"/>
                </a:lnTo>
                <a:lnTo>
                  <a:pt x="0" y="134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41"/>
          <p:cNvSpPr/>
          <p:nvPr/>
        </p:nvSpPr>
        <p:spPr>
          <a:xfrm>
            <a:off x="3347683" y="6319359"/>
            <a:ext cx="1062574" cy="88129"/>
          </a:xfrm>
          <a:custGeom>
            <a:rect b="b" l="l" r="r" t="t"/>
            <a:pathLst>
              <a:path extrusionOk="0" h="13430" w="161925">
                <a:moveTo>
                  <a:pt x="0" y="0"/>
                </a:moveTo>
                <a:lnTo>
                  <a:pt x="161925" y="0"/>
                </a:lnTo>
                <a:lnTo>
                  <a:pt x="161925" y="13430"/>
                </a:lnTo>
                <a:lnTo>
                  <a:pt x="0" y="134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41"/>
          <p:cNvSpPr/>
          <p:nvPr/>
        </p:nvSpPr>
        <p:spPr>
          <a:xfrm>
            <a:off x="4777782" y="6319359"/>
            <a:ext cx="1062574" cy="88129"/>
          </a:xfrm>
          <a:custGeom>
            <a:rect b="b" l="l" r="r" t="t"/>
            <a:pathLst>
              <a:path extrusionOk="0" h="13430" w="161925">
                <a:moveTo>
                  <a:pt x="0" y="0"/>
                </a:moveTo>
                <a:lnTo>
                  <a:pt x="161925" y="0"/>
                </a:lnTo>
                <a:lnTo>
                  <a:pt x="161925" y="13430"/>
                </a:lnTo>
                <a:lnTo>
                  <a:pt x="0" y="134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41"/>
          <p:cNvSpPr/>
          <p:nvPr/>
        </p:nvSpPr>
        <p:spPr>
          <a:xfrm>
            <a:off x="6207881" y="6319359"/>
            <a:ext cx="1062574" cy="88129"/>
          </a:xfrm>
          <a:custGeom>
            <a:rect b="b" l="l" r="r" t="t"/>
            <a:pathLst>
              <a:path extrusionOk="0" h="13430" w="161925">
                <a:moveTo>
                  <a:pt x="0" y="0"/>
                </a:moveTo>
                <a:lnTo>
                  <a:pt x="161925" y="0"/>
                </a:lnTo>
                <a:lnTo>
                  <a:pt x="161925" y="13430"/>
                </a:lnTo>
                <a:lnTo>
                  <a:pt x="0" y="134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41"/>
          <p:cNvSpPr/>
          <p:nvPr/>
        </p:nvSpPr>
        <p:spPr>
          <a:xfrm>
            <a:off x="7637980" y="6319359"/>
            <a:ext cx="1062574" cy="88129"/>
          </a:xfrm>
          <a:custGeom>
            <a:rect b="b" l="l" r="r" t="t"/>
            <a:pathLst>
              <a:path extrusionOk="0" h="13430" w="161925">
                <a:moveTo>
                  <a:pt x="0" y="0"/>
                </a:moveTo>
                <a:lnTo>
                  <a:pt x="161925" y="0"/>
                </a:lnTo>
                <a:lnTo>
                  <a:pt x="161925" y="13430"/>
                </a:lnTo>
                <a:lnTo>
                  <a:pt x="0" y="134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41"/>
          <p:cNvSpPr/>
          <p:nvPr/>
        </p:nvSpPr>
        <p:spPr>
          <a:xfrm>
            <a:off x="9068080" y="6319359"/>
            <a:ext cx="1062574" cy="88129"/>
          </a:xfrm>
          <a:custGeom>
            <a:rect b="b" l="l" r="r" t="t"/>
            <a:pathLst>
              <a:path extrusionOk="0" h="13430" w="161925">
                <a:moveTo>
                  <a:pt x="0" y="0"/>
                </a:moveTo>
                <a:lnTo>
                  <a:pt x="161925" y="0"/>
                </a:lnTo>
                <a:lnTo>
                  <a:pt x="161925" y="13430"/>
                </a:lnTo>
                <a:lnTo>
                  <a:pt x="0" y="134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41"/>
          <p:cNvSpPr/>
          <p:nvPr/>
        </p:nvSpPr>
        <p:spPr>
          <a:xfrm>
            <a:off x="10498179" y="6319359"/>
            <a:ext cx="1062574" cy="88129"/>
          </a:xfrm>
          <a:custGeom>
            <a:rect b="b" l="l" r="r" t="t"/>
            <a:pathLst>
              <a:path extrusionOk="0" h="13430" w="161925">
                <a:moveTo>
                  <a:pt x="0" y="0"/>
                </a:moveTo>
                <a:lnTo>
                  <a:pt x="161925" y="0"/>
                </a:lnTo>
                <a:lnTo>
                  <a:pt x="161925" y="13430"/>
                </a:lnTo>
                <a:lnTo>
                  <a:pt x="0" y="134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41"/>
          <p:cNvSpPr/>
          <p:nvPr/>
        </p:nvSpPr>
        <p:spPr>
          <a:xfrm>
            <a:off x="5708764" y="4913638"/>
            <a:ext cx="216262" cy="68830"/>
          </a:xfrm>
          <a:custGeom>
            <a:rect b="b" l="l" r="r" t="t"/>
            <a:pathLst>
              <a:path extrusionOk="0" h="10489" w="32956">
                <a:moveTo>
                  <a:pt x="0" y="0"/>
                </a:moveTo>
                <a:cubicBezTo>
                  <a:pt x="4258" y="9096"/>
                  <a:pt x="15088" y="13030"/>
                  <a:pt x="24184" y="8773"/>
                </a:cubicBezTo>
                <a:cubicBezTo>
                  <a:pt x="28051" y="6963"/>
                  <a:pt x="31147" y="3858"/>
                  <a:pt x="32956" y="0"/>
                </a:cubicBezTo>
                <a:close/>
              </a:path>
            </a:pathLst>
          </a:custGeom>
          <a:solidFill>
            <a:srgbClr val="5C8E1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41"/>
          <p:cNvSpPr/>
          <p:nvPr/>
        </p:nvSpPr>
        <p:spPr>
          <a:xfrm>
            <a:off x="9359847" y="4733002"/>
            <a:ext cx="216262" cy="69316"/>
          </a:xfrm>
          <a:custGeom>
            <a:rect b="b" l="l" r="r" t="t"/>
            <a:pathLst>
              <a:path extrusionOk="0" h="10563" w="32956">
                <a:moveTo>
                  <a:pt x="0" y="0"/>
                </a:moveTo>
                <a:cubicBezTo>
                  <a:pt x="4220" y="9125"/>
                  <a:pt x="15030" y="13097"/>
                  <a:pt x="24146" y="8877"/>
                </a:cubicBezTo>
                <a:cubicBezTo>
                  <a:pt x="24165" y="8868"/>
                  <a:pt x="24174" y="8868"/>
                  <a:pt x="24194" y="8858"/>
                </a:cubicBezTo>
                <a:cubicBezTo>
                  <a:pt x="28099" y="7068"/>
                  <a:pt x="31213" y="3924"/>
                  <a:pt x="32956" y="0"/>
                </a:cubicBezTo>
                <a:close/>
              </a:path>
            </a:pathLst>
          </a:custGeom>
          <a:solidFill>
            <a:srgbClr val="5C8E1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41"/>
          <p:cNvSpPr/>
          <p:nvPr/>
        </p:nvSpPr>
        <p:spPr>
          <a:xfrm>
            <a:off x="9361724" y="4003575"/>
            <a:ext cx="216885" cy="69486"/>
          </a:xfrm>
          <a:custGeom>
            <a:rect b="b" l="l" r="r" t="t"/>
            <a:pathLst>
              <a:path extrusionOk="0" h="10589" w="33051">
                <a:moveTo>
                  <a:pt x="33052" y="0"/>
                </a:moveTo>
                <a:cubicBezTo>
                  <a:pt x="28851" y="9127"/>
                  <a:pt x="18050" y="13120"/>
                  <a:pt x="8915" y="8918"/>
                </a:cubicBezTo>
                <a:cubicBezTo>
                  <a:pt x="4982" y="7105"/>
                  <a:pt x="1810" y="3941"/>
                  <a:pt x="0" y="0"/>
                </a:cubicBezTo>
                <a:close/>
              </a:path>
            </a:pathLst>
          </a:custGeom>
          <a:solidFill>
            <a:srgbClr val="5C8E1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41"/>
          <p:cNvSpPr/>
          <p:nvPr/>
        </p:nvSpPr>
        <p:spPr>
          <a:xfrm>
            <a:off x="4297126" y="3472291"/>
            <a:ext cx="226262" cy="226262"/>
          </a:xfrm>
          <a:custGeom>
            <a:rect b="b" l="l" r="r" t="t"/>
            <a:pathLst>
              <a:path extrusionOk="0" h="34480" w="34480">
                <a:moveTo>
                  <a:pt x="17240" y="0"/>
                </a:moveTo>
                <a:cubicBezTo>
                  <a:pt x="7719" y="0"/>
                  <a:pt x="0" y="7719"/>
                  <a:pt x="0" y="17240"/>
                </a:cubicBezTo>
                <a:cubicBezTo>
                  <a:pt x="0" y="26761"/>
                  <a:pt x="7719" y="34481"/>
                  <a:pt x="17240" y="34481"/>
                </a:cubicBezTo>
                <a:cubicBezTo>
                  <a:pt x="26761" y="34481"/>
                  <a:pt x="34480" y="26761"/>
                  <a:pt x="34480" y="17240"/>
                </a:cubicBezTo>
                <a:cubicBezTo>
                  <a:pt x="34480" y="7719"/>
                  <a:pt x="26761" y="0"/>
                  <a:pt x="17240" y="0"/>
                </a:cubicBezTo>
                <a:close/>
              </a:path>
            </a:pathLst>
          </a:custGeom>
          <a:solidFill>
            <a:srgbClr val="F7C1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41"/>
          <p:cNvSpPr txBox="1"/>
          <p:nvPr>
            <p:ph idx="12" type="sldNum"/>
          </p:nvPr>
        </p:nvSpPr>
        <p:spPr>
          <a:xfrm>
            <a:off x="8738235" y="593292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21" name="Google Shape;321;p41"/>
          <p:cNvSpPr/>
          <p:nvPr/>
        </p:nvSpPr>
        <p:spPr>
          <a:xfrm>
            <a:off x="3987659" y="3215397"/>
            <a:ext cx="595665" cy="2558301"/>
          </a:xfrm>
          <a:custGeom>
            <a:rect b="b" l="l" r="r" t="t"/>
            <a:pathLst>
              <a:path extrusionOk="0" h="389858" w="90773">
                <a:moveTo>
                  <a:pt x="38005" y="59627"/>
                </a:moveTo>
                <a:lnTo>
                  <a:pt x="90773" y="59627"/>
                </a:lnTo>
                <a:cubicBezTo>
                  <a:pt x="90773" y="59627"/>
                  <a:pt x="82391" y="40100"/>
                  <a:pt x="67342" y="37719"/>
                </a:cubicBezTo>
                <a:lnTo>
                  <a:pt x="67342" y="33242"/>
                </a:lnTo>
                <a:cubicBezTo>
                  <a:pt x="67281" y="29671"/>
                  <a:pt x="65848" y="26260"/>
                  <a:pt x="63341" y="23717"/>
                </a:cubicBezTo>
                <a:cubicBezTo>
                  <a:pt x="60796" y="21200"/>
                  <a:pt x="57394" y="19737"/>
                  <a:pt x="53816" y="19621"/>
                </a:cubicBezTo>
                <a:lnTo>
                  <a:pt x="20955" y="19621"/>
                </a:lnTo>
                <a:cubicBezTo>
                  <a:pt x="22513" y="17962"/>
                  <a:pt x="23426" y="15799"/>
                  <a:pt x="23527" y="13525"/>
                </a:cubicBezTo>
                <a:cubicBezTo>
                  <a:pt x="22653" y="8102"/>
                  <a:pt x="19676" y="3241"/>
                  <a:pt x="15240" y="0"/>
                </a:cubicBezTo>
                <a:cubicBezTo>
                  <a:pt x="10840" y="3259"/>
                  <a:pt x="7898" y="8116"/>
                  <a:pt x="7049" y="13525"/>
                </a:cubicBezTo>
                <a:cubicBezTo>
                  <a:pt x="7124" y="15787"/>
                  <a:pt x="8002" y="17948"/>
                  <a:pt x="9525" y="19621"/>
                </a:cubicBezTo>
                <a:lnTo>
                  <a:pt x="667" y="19621"/>
                </a:lnTo>
                <a:lnTo>
                  <a:pt x="667" y="25527"/>
                </a:lnTo>
                <a:lnTo>
                  <a:pt x="11430" y="25527"/>
                </a:lnTo>
                <a:lnTo>
                  <a:pt x="11430" y="78010"/>
                </a:lnTo>
                <a:lnTo>
                  <a:pt x="9811" y="78010"/>
                </a:lnTo>
                <a:cubicBezTo>
                  <a:pt x="7532" y="78009"/>
                  <a:pt x="5671" y="79828"/>
                  <a:pt x="5620" y="82106"/>
                </a:cubicBezTo>
                <a:lnTo>
                  <a:pt x="5620" y="109823"/>
                </a:lnTo>
                <a:cubicBezTo>
                  <a:pt x="5620" y="112138"/>
                  <a:pt x="7496" y="114014"/>
                  <a:pt x="9811" y="114014"/>
                </a:cubicBezTo>
                <a:lnTo>
                  <a:pt x="11430" y="114014"/>
                </a:lnTo>
                <a:lnTo>
                  <a:pt x="11430" y="377762"/>
                </a:lnTo>
                <a:cubicBezTo>
                  <a:pt x="5011" y="378114"/>
                  <a:pt x="-10" y="383429"/>
                  <a:pt x="0" y="389858"/>
                </a:cubicBezTo>
                <a:lnTo>
                  <a:pt x="30480" y="389858"/>
                </a:lnTo>
                <a:cubicBezTo>
                  <a:pt x="30541" y="383448"/>
                  <a:pt x="25549" y="378114"/>
                  <a:pt x="19145" y="377762"/>
                </a:cubicBezTo>
                <a:lnTo>
                  <a:pt x="19145" y="113729"/>
                </a:lnTo>
                <a:lnTo>
                  <a:pt x="20955" y="113729"/>
                </a:lnTo>
                <a:cubicBezTo>
                  <a:pt x="23232" y="113677"/>
                  <a:pt x="25052" y="111816"/>
                  <a:pt x="25051" y="109538"/>
                </a:cubicBezTo>
                <a:lnTo>
                  <a:pt x="25051" y="81820"/>
                </a:lnTo>
                <a:cubicBezTo>
                  <a:pt x="25051" y="79558"/>
                  <a:pt x="23217" y="77724"/>
                  <a:pt x="20955" y="77724"/>
                </a:cubicBezTo>
                <a:lnTo>
                  <a:pt x="19336" y="77724"/>
                </a:lnTo>
                <a:lnTo>
                  <a:pt x="19336" y="25241"/>
                </a:lnTo>
                <a:lnTo>
                  <a:pt x="52102" y="25241"/>
                </a:lnTo>
                <a:cubicBezTo>
                  <a:pt x="57362" y="25241"/>
                  <a:pt x="61627" y="29506"/>
                  <a:pt x="61627" y="34766"/>
                </a:cubicBezTo>
                <a:lnTo>
                  <a:pt x="61627" y="37910"/>
                </a:lnTo>
                <a:cubicBezTo>
                  <a:pt x="50185" y="39911"/>
                  <a:pt x="40958" y="48394"/>
                  <a:pt x="38005" y="59627"/>
                </a:cubicBezTo>
                <a:close/>
              </a:path>
            </a:pathLst>
          </a:custGeom>
          <a:solidFill>
            <a:srgbClr val="79A5B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2" name="Google Shape;322;p41"/>
          <p:cNvGrpSpPr/>
          <p:nvPr/>
        </p:nvGrpSpPr>
        <p:grpSpPr>
          <a:xfrm>
            <a:off x="6587099" y="3694039"/>
            <a:ext cx="1954254" cy="2945807"/>
            <a:chOff x="1312158" y="689950"/>
            <a:chExt cx="4797443" cy="7231584"/>
          </a:xfrm>
        </p:grpSpPr>
        <p:sp>
          <p:nvSpPr>
            <p:cNvPr id="323" name="Google Shape;323;p41"/>
            <p:cNvSpPr/>
            <p:nvPr/>
          </p:nvSpPr>
          <p:spPr>
            <a:xfrm>
              <a:off x="1412493" y="5321375"/>
              <a:ext cx="1719400" cy="1762853"/>
            </a:xfrm>
            <a:custGeom>
              <a:rect b="b" l="l" r="r" t="t"/>
              <a:pathLst>
                <a:path extrusionOk="0" h="1762853" w="1719400">
                  <a:moveTo>
                    <a:pt x="1241486" y="0"/>
                  </a:moveTo>
                  <a:cubicBezTo>
                    <a:pt x="989161" y="1693574"/>
                    <a:pt x="-83451" y="1418737"/>
                    <a:pt x="5191" y="1653239"/>
                  </a:cubicBezTo>
                  <a:cubicBezTo>
                    <a:pt x="59595" y="1797224"/>
                    <a:pt x="1016833" y="1873203"/>
                    <a:pt x="1719401" y="1397632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41"/>
            <p:cNvSpPr/>
            <p:nvPr/>
          </p:nvSpPr>
          <p:spPr>
            <a:xfrm>
              <a:off x="4084564" y="3998613"/>
              <a:ext cx="2025037" cy="1080782"/>
            </a:xfrm>
            <a:custGeom>
              <a:rect b="b" l="l" r="r" t="t"/>
              <a:pathLst>
                <a:path extrusionOk="0" h="1080782" w="2025037">
                  <a:moveTo>
                    <a:pt x="1793349" y="666625"/>
                  </a:moveTo>
                  <a:lnTo>
                    <a:pt x="1852913" y="502004"/>
                  </a:lnTo>
                  <a:cubicBezTo>
                    <a:pt x="1736076" y="501820"/>
                    <a:pt x="1627615" y="562629"/>
                    <a:pt x="1566820" y="662404"/>
                  </a:cubicBezTo>
                  <a:cubicBezTo>
                    <a:pt x="1182706" y="696641"/>
                    <a:pt x="979627" y="584080"/>
                    <a:pt x="701038" y="233734"/>
                  </a:cubicBezTo>
                  <a:cubicBezTo>
                    <a:pt x="444962" y="-89410"/>
                    <a:pt x="226406" y="-12493"/>
                    <a:pt x="120880" y="82246"/>
                  </a:cubicBezTo>
                  <a:cubicBezTo>
                    <a:pt x="-121126" y="298457"/>
                    <a:pt x="56627" y="635670"/>
                    <a:pt x="167781" y="750108"/>
                  </a:cubicBezTo>
                  <a:cubicBezTo>
                    <a:pt x="738559" y="1330266"/>
                    <a:pt x="1596836" y="970539"/>
                    <a:pt x="1596836" y="970539"/>
                  </a:cubicBezTo>
                  <a:cubicBezTo>
                    <a:pt x="1694725" y="1068740"/>
                    <a:pt x="1845691" y="1090525"/>
                    <a:pt x="1967350" y="1024006"/>
                  </a:cubicBezTo>
                  <a:lnTo>
                    <a:pt x="1837435" y="893623"/>
                  </a:lnTo>
                  <a:cubicBezTo>
                    <a:pt x="1913338" y="860796"/>
                    <a:pt x="1978384" y="807132"/>
                    <a:pt x="2025037" y="738851"/>
                  </a:cubicBezTo>
                  <a:cubicBezTo>
                    <a:pt x="1955482" y="694866"/>
                    <a:pt x="1875578" y="669956"/>
                    <a:pt x="1793349" y="666624"/>
                  </a:cubicBezTo>
                  <a:close/>
                </a:path>
              </a:pathLst>
            </a:custGeom>
            <a:solidFill>
              <a:srgbClr val="EA47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41"/>
            <p:cNvSpPr/>
            <p:nvPr/>
          </p:nvSpPr>
          <p:spPr>
            <a:xfrm>
              <a:off x="3953589" y="6094763"/>
              <a:ext cx="1097000" cy="1826771"/>
            </a:xfrm>
            <a:custGeom>
              <a:rect b="b" l="l" r="r" t="t"/>
              <a:pathLst>
                <a:path extrusionOk="0" h="1826771" w="1097000">
                  <a:moveTo>
                    <a:pt x="784644" y="309074"/>
                  </a:moveTo>
                  <a:lnTo>
                    <a:pt x="801528" y="1475956"/>
                  </a:lnTo>
                  <a:cubicBezTo>
                    <a:pt x="923797" y="1570603"/>
                    <a:pt x="1024520" y="1690191"/>
                    <a:pt x="1097001" y="1826771"/>
                  </a:cubicBezTo>
                  <a:lnTo>
                    <a:pt x="0" y="1826771"/>
                  </a:lnTo>
                  <a:lnTo>
                    <a:pt x="31892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41"/>
            <p:cNvSpPr/>
            <p:nvPr/>
          </p:nvSpPr>
          <p:spPr>
            <a:xfrm>
              <a:off x="1929618" y="2060389"/>
              <a:ext cx="822851" cy="2053299"/>
            </a:xfrm>
            <a:custGeom>
              <a:rect b="b" l="l" r="r" t="t"/>
              <a:pathLst>
                <a:path extrusionOk="0" h="2053299" w="822851">
                  <a:moveTo>
                    <a:pt x="538635" y="0"/>
                  </a:moveTo>
                  <a:lnTo>
                    <a:pt x="783455" y="100836"/>
                  </a:lnTo>
                  <a:lnTo>
                    <a:pt x="822851" y="2053300"/>
                  </a:lnTo>
                  <a:lnTo>
                    <a:pt x="565837" y="1853973"/>
                  </a:lnTo>
                  <a:cubicBezTo>
                    <a:pt x="531429" y="1828446"/>
                    <a:pt x="509311" y="1789653"/>
                    <a:pt x="504867" y="1747040"/>
                  </a:cubicBezTo>
                  <a:cubicBezTo>
                    <a:pt x="498629" y="1704487"/>
                    <a:pt x="510161" y="1661241"/>
                    <a:pt x="536759" y="1627444"/>
                  </a:cubicBezTo>
                  <a:lnTo>
                    <a:pt x="667611" y="1458134"/>
                  </a:lnTo>
                  <a:lnTo>
                    <a:pt x="57906" y="1004138"/>
                  </a:lnTo>
                  <a:cubicBezTo>
                    <a:pt x="-2576" y="960110"/>
                    <a:pt x="-18030" y="876452"/>
                    <a:pt x="22730" y="81372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41"/>
            <p:cNvSpPr/>
            <p:nvPr/>
          </p:nvSpPr>
          <p:spPr>
            <a:xfrm>
              <a:off x="2601247" y="2144775"/>
              <a:ext cx="2436123" cy="4672212"/>
            </a:xfrm>
            <a:custGeom>
              <a:rect b="b" l="l" r="r" t="t"/>
              <a:pathLst>
                <a:path extrusionOk="0" h="4672212" w="2436123">
                  <a:moveTo>
                    <a:pt x="39599" y="468101"/>
                  </a:moveTo>
                  <a:cubicBezTo>
                    <a:pt x="-28875" y="-61874"/>
                    <a:pt x="1027322" y="-7938"/>
                    <a:pt x="1330768" y="11291"/>
                  </a:cubicBezTo>
                  <a:cubicBezTo>
                    <a:pt x="1940473" y="50218"/>
                    <a:pt x="1970958" y="219529"/>
                    <a:pt x="2037088" y="752786"/>
                  </a:cubicBezTo>
                  <a:cubicBezTo>
                    <a:pt x="2153401" y="1686105"/>
                    <a:pt x="2791247" y="3367484"/>
                    <a:pt x="2164188" y="4245460"/>
                  </a:cubicBezTo>
                  <a:cubicBezTo>
                    <a:pt x="1788985" y="4770745"/>
                    <a:pt x="881462" y="4746825"/>
                    <a:pt x="389945" y="4517014"/>
                  </a:cubicBezTo>
                  <a:cubicBezTo>
                    <a:pt x="-53733" y="4309245"/>
                    <a:pt x="-32158" y="3766607"/>
                    <a:pt x="40537" y="3266180"/>
                  </a:cubicBezTo>
                  <a:cubicBezTo>
                    <a:pt x="174204" y="2339897"/>
                    <a:pt x="101977" y="1425807"/>
                    <a:pt x="39599" y="46810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41"/>
            <p:cNvSpPr/>
            <p:nvPr/>
          </p:nvSpPr>
          <p:spPr>
            <a:xfrm>
              <a:off x="3414513" y="3593564"/>
              <a:ext cx="1622627" cy="3153152"/>
            </a:xfrm>
            <a:custGeom>
              <a:rect b="b" l="l" r="r" t="t"/>
              <a:pathLst>
                <a:path extrusionOk="0" h="3153152" w="1622627">
                  <a:moveTo>
                    <a:pt x="1440501" y="393963"/>
                  </a:moveTo>
                  <a:lnTo>
                    <a:pt x="211242" y="0"/>
                  </a:lnTo>
                  <a:lnTo>
                    <a:pt x="185446" y="562805"/>
                  </a:lnTo>
                  <a:cubicBezTo>
                    <a:pt x="184092" y="927815"/>
                    <a:pt x="147813" y="1291858"/>
                    <a:pt x="77106" y="1649957"/>
                  </a:cubicBezTo>
                  <a:cubicBezTo>
                    <a:pt x="-91735" y="2482439"/>
                    <a:pt x="30206" y="2875933"/>
                    <a:pt x="311608" y="3051810"/>
                  </a:cubicBezTo>
                  <a:cubicBezTo>
                    <a:pt x="593011" y="3227686"/>
                    <a:pt x="911465" y="3121223"/>
                    <a:pt x="911465" y="3121223"/>
                  </a:cubicBezTo>
                  <a:cubicBezTo>
                    <a:pt x="1086922" y="3057389"/>
                    <a:pt x="1239632" y="2943182"/>
                    <a:pt x="1350453" y="2792920"/>
                  </a:cubicBezTo>
                  <a:cubicBezTo>
                    <a:pt x="1774432" y="2201974"/>
                    <a:pt x="1620599" y="1241923"/>
                    <a:pt x="1440501" y="393963"/>
                  </a:cubicBezTo>
                  <a:close/>
                </a:path>
              </a:pathLst>
            </a:custGeom>
            <a:solidFill>
              <a:srgbClr val="FF90A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41"/>
            <p:cNvSpPr/>
            <p:nvPr/>
          </p:nvSpPr>
          <p:spPr>
            <a:xfrm>
              <a:off x="1312158" y="4276093"/>
              <a:ext cx="2023753" cy="1284005"/>
            </a:xfrm>
            <a:custGeom>
              <a:rect b="b" l="l" r="r" t="t"/>
              <a:pathLst>
                <a:path extrusionOk="0" h="1284005" w="2023753">
                  <a:moveTo>
                    <a:pt x="365354" y="1120323"/>
                  </a:moveTo>
                  <a:lnTo>
                    <a:pt x="425856" y="1284005"/>
                  </a:lnTo>
                  <a:cubicBezTo>
                    <a:pt x="515271" y="1208766"/>
                    <a:pt x="558850" y="1092259"/>
                    <a:pt x="540762" y="976807"/>
                  </a:cubicBezTo>
                  <a:cubicBezTo>
                    <a:pt x="811846" y="702440"/>
                    <a:pt x="1039782" y="656478"/>
                    <a:pt x="1478770" y="742306"/>
                  </a:cubicBezTo>
                  <a:cubicBezTo>
                    <a:pt x="1883052" y="823443"/>
                    <a:pt x="1999834" y="623179"/>
                    <a:pt x="2019532" y="482947"/>
                  </a:cubicBezTo>
                  <a:cubicBezTo>
                    <a:pt x="2066432" y="161679"/>
                    <a:pt x="1710458" y="19101"/>
                    <a:pt x="1550528" y="4562"/>
                  </a:cubicBezTo>
                  <a:cubicBezTo>
                    <a:pt x="739151" y="-68602"/>
                    <a:pt x="317047" y="762473"/>
                    <a:pt x="317047" y="762473"/>
                  </a:cubicBezTo>
                  <a:cubicBezTo>
                    <a:pt x="178430" y="751214"/>
                    <a:pt x="49108" y="833092"/>
                    <a:pt x="0" y="963207"/>
                  </a:cubicBezTo>
                  <a:lnTo>
                    <a:pt x="184788" y="977746"/>
                  </a:lnTo>
                  <a:cubicBezTo>
                    <a:pt x="148075" y="1050966"/>
                    <a:pt x="132793" y="1133067"/>
                    <a:pt x="140701" y="1214593"/>
                  </a:cubicBezTo>
                  <a:cubicBezTo>
                    <a:pt x="222449" y="1203022"/>
                    <a:pt x="299828" y="1170552"/>
                    <a:pt x="365354" y="1120323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41"/>
            <p:cNvSpPr/>
            <p:nvPr/>
          </p:nvSpPr>
          <p:spPr>
            <a:xfrm>
              <a:off x="2721984" y="6094763"/>
              <a:ext cx="1097000" cy="1826771"/>
            </a:xfrm>
            <a:custGeom>
              <a:rect b="b" l="l" r="r" t="t"/>
              <a:pathLst>
                <a:path extrusionOk="0" h="1826771" w="1097000">
                  <a:moveTo>
                    <a:pt x="784644" y="309074"/>
                  </a:moveTo>
                  <a:lnTo>
                    <a:pt x="801528" y="1475956"/>
                  </a:lnTo>
                  <a:cubicBezTo>
                    <a:pt x="923797" y="1570603"/>
                    <a:pt x="1024519" y="1690191"/>
                    <a:pt x="1097001" y="1826771"/>
                  </a:cubicBezTo>
                  <a:lnTo>
                    <a:pt x="0" y="1826771"/>
                  </a:lnTo>
                  <a:lnTo>
                    <a:pt x="30485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41"/>
            <p:cNvSpPr/>
            <p:nvPr/>
          </p:nvSpPr>
          <p:spPr>
            <a:xfrm>
              <a:off x="3202244" y="3503984"/>
              <a:ext cx="1287416" cy="1308521"/>
            </a:xfrm>
            <a:custGeom>
              <a:rect b="b" l="l" r="r" t="t"/>
              <a:pathLst>
                <a:path extrusionOk="0" h="1308521" w="1287416">
                  <a:moveTo>
                    <a:pt x="0" y="0"/>
                  </a:moveTo>
                  <a:lnTo>
                    <a:pt x="32830" y="224184"/>
                  </a:lnTo>
                  <a:cubicBezTo>
                    <a:pt x="47370" y="332524"/>
                    <a:pt x="193230" y="1281319"/>
                    <a:pt x="704444" y="1308522"/>
                  </a:cubicBezTo>
                  <a:lnTo>
                    <a:pt x="732115" y="1308522"/>
                  </a:lnTo>
                  <a:cubicBezTo>
                    <a:pt x="953954" y="1308522"/>
                    <a:pt x="1126079" y="1167820"/>
                    <a:pt x="1217066" y="906585"/>
                  </a:cubicBezTo>
                  <a:cubicBezTo>
                    <a:pt x="1255349" y="793422"/>
                    <a:pt x="1277916" y="675540"/>
                    <a:pt x="1284133" y="556239"/>
                  </a:cubicBezTo>
                  <a:lnTo>
                    <a:pt x="1287416" y="454934"/>
                  </a:lnTo>
                  <a:lnTo>
                    <a:pt x="1193616" y="420697"/>
                  </a:lnTo>
                  <a:lnTo>
                    <a:pt x="215273" y="745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41"/>
            <p:cNvSpPr/>
            <p:nvPr/>
          </p:nvSpPr>
          <p:spPr>
            <a:xfrm>
              <a:off x="3371086" y="3709408"/>
              <a:ext cx="975059" cy="964806"/>
            </a:xfrm>
            <a:custGeom>
              <a:rect b="b" l="l" r="r" t="t"/>
              <a:pathLst>
                <a:path extrusionOk="0" h="964806" w="975059">
                  <a:moveTo>
                    <a:pt x="0" y="0"/>
                  </a:moveTo>
                  <a:cubicBezTo>
                    <a:pt x="0" y="0"/>
                    <a:pt x="129914" y="942699"/>
                    <a:pt x="541700" y="964273"/>
                  </a:cubicBezTo>
                  <a:cubicBezTo>
                    <a:pt x="953485" y="985847"/>
                    <a:pt x="975060" y="346594"/>
                    <a:pt x="975060" y="346594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41"/>
            <p:cNvSpPr/>
            <p:nvPr/>
          </p:nvSpPr>
          <p:spPr>
            <a:xfrm>
              <a:off x="3625286" y="4027862"/>
              <a:ext cx="900487" cy="394495"/>
            </a:xfrm>
            <a:custGeom>
              <a:rect b="b" l="l" r="r" t="t"/>
              <a:pathLst>
                <a:path extrusionOk="0" h="394495" w="900487">
                  <a:moveTo>
                    <a:pt x="0" y="0"/>
                  </a:moveTo>
                  <a:lnTo>
                    <a:pt x="900488" y="226529"/>
                  </a:lnTo>
                  <a:lnTo>
                    <a:pt x="767291" y="363478"/>
                  </a:lnTo>
                  <a:cubicBezTo>
                    <a:pt x="747925" y="384155"/>
                    <a:pt x="720561" y="395443"/>
                    <a:pt x="692250" y="394433"/>
                  </a:cubicBezTo>
                  <a:cubicBezTo>
                    <a:pt x="664125" y="393426"/>
                    <a:pt x="637658" y="380872"/>
                    <a:pt x="619086" y="359726"/>
                  </a:cubicBezTo>
                  <a:lnTo>
                    <a:pt x="510745" y="237785"/>
                  </a:lnTo>
                  <a:lnTo>
                    <a:pt x="360195" y="340028"/>
                  </a:lnTo>
                  <a:cubicBezTo>
                    <a:pt x="335145" y="356852"/>
                    <a:pt x="304272" y="362620"/>
                    <a:pt x="274836" y="355974"/>
                  </a:cubicBezTo>
                  <a:cubicBezTo>
                    <a:pt x="244742" y="350203"/>
                    <a:pt x="218594" y="331745"/>
                    <a:pt x="203079" y="3053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41"/>
            <p:cNvSpPr/>
            <p:nvPr/>
          </p:nvSpPr>
          <p:spPr>
            <a:xfrm>
              <a:off x="2706038" y="1932179"/>
              <a:ext cx="3211775" cy="2363758"/>
            </a:xfrm>
            <a:custGeom>
              <a:rect b="b" l="l" r="r" t="t"/>
              <a:pathLst>
                <a:path extrusionOk="0" h="2363758" w="3211775">
                  <a:moveTo>
                    <a:pt x="1971224" y="9084"/>
                  </a:moveTo>
                  <a:cubicBezTo>
                    <a:pt x="2134097" y="-8714"/>
                    <a:pt x="2298769" y="-322"/>
                    <a:pt x="2458989" y="33941"/>
                  </a:cubicBezTo>
                  <a:cubicBezTo>
                    <a:pt x="2586884" y="64657"/>
                    <a:pt x="2703372" y="131199"/>
                    <a:pt x="2794796" y="225764"/>
                  </a:cubicBezTo>
                  <a:cubicBezTo>
                    <a:pt x="2895537" y="340750"/>
                    <a:pt x="2971672" y="475143"/>
                    <a:pt x="3018511" y="620665"/>
                  </a:cubicBezTo>
                  <a:cubicBezTo>
                    <a:pt x="3117627" y="898628"/>
                    <a:pt x="3181412" y="1258198"/>
                    <a:pt x="3209865" y="1699375"/>
                  </a:cubicBezTo>
                  <a:cubicBezTo>
                    <a:pt x="3219851" y="1826130"/>
                    <a:pt x="3190537" y="1952884"/>
                    <a:pt x="3125913" y="2062384"/>
                  </a:cubicBezTo>
                  <a:cubicBezTo>
                    <a:pt x="3076622" y="2156582"/>
                    <a:pt x="2989109" y="2224953"/>
                    <a:pt x="2885782" y="2249985"/>
                  </a:cubicBezTo>
                  <a:cubicBezTo>
                    <a:pt x="2663428" y="2299114"/>
                    <a:pt x="2437913" y="2332651"/>
                    <a:pt x="2210886" y="2350352"/>
                  </a:cubicBezTo>
                  <a:cubicBezTo>
                    <a:pt x="1864448" y="2376304"/>
                    <a:pt x="1581169" y="2364579"/>
                    <a:pt x="1361050" y="2315177"/>
                  </a:cubicBezTo>
                  <a:cubicBezTo>
                    <a:pt x="1021711" y="2247071"/>
                    <a:pt x="720376" y="2053882"/>
                    <a:pt x="516843" y="1773946"/>
                  </a:cubicBezTo>
                  <a:lnTo>
                    <a:pt x="0" y="360368"/>
                  </a:lnTo>
                  <a:cubicBezTo>
                    <a:pt x="599075" y="246243"/>
                    <a:pt x="1031340" y="163230"/>
                    <a:pt x="1296796" y="111327"/>
                  </a:cubicBezTo>
                  <a:cubicBezTo>
                    <a:pt x="1519468" y="64390"/>
                    <a:pt x="1744647" y="30253"/>
                    <a:pt x="1971224" y="9084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41"/>
            <p:cNvSpPr/>
            <p:nvPr/>
          </p:nvSpPr>
          <p:spPr>
            <a:xfrm>
              <a:off x="4876303" y="1621548"/>
              <a:ext cx="877765" cy="741679"/>
            </a:xfrm>
            <a:custGeom>
              <a:rect b="b" l="l" r="r" t="t"/>
              <a:pathLst>
                <a:path extrusionOk="0" h="741679" w="877765">
                  <a:moveTo>
                    <a:pt x="775549" y="188393"/>
                  </a:moveTo>
                  <a:cubicBezTo>
                    <a:pt x="691597" y="151811"/>
                    <a:pt x="582320" y="188393"/>
                    <a:pt x="498368" y="273283"/>
                  </a:cubicBezTo>
                  <a:cubicBezTo>
                    <a:pt x="489926" y="124140"/>
                    <a:pt x="404567" y="7358"/>
                    <a:pt x="283564" y="323"/>
                  </a:cubicBezTo>
                  <a:cubicBezTo>
                    <a:pt x="146615" y="-7650"/>
                    <a:pt x="19983" y="133051"/>
                    <a:pt x="2161" y="314555"/>
                  </a:cubicBezTo>
                  <a:cubicBezTo>
                    <a:pt x="-15661" y="496060"/>
                    <a:pt x="78609" y="649424"/>
                    <a:pt x="215558" y="657398"/>
                  </a:cubicBezTo>
                  <a:cubicBezTo>
                    <a:pt x="278036" y="659288"/>
                    <a:pt x="338499" y="635171"/>
                    <a:pt x="382523" y="590799"/>
                  </a:cubicBezTo>
                  <a:cubicBezTo>
                    <a:pt x="388948" y="650447"/>
                    <a:pt x="425886" y="702479"/>
                    <a:pt x="480076" y="728217"/>
                  </a:cubicBezTo>
                  <a:cubicBezTo>
                    <a:pt x="591231" y="775118"/>
                    <a:pt x="747878" y="695856"/>
                    <a:pt x="829485" y="546713"/>
                  </a:cubicBezTo>
                  <a:cubicBezTo>
                    <a:pt x="911091" y="397569"/>
                    <a:pt x="886703" y="237170"/>
                    <a:pt x="775549" y="188393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41"/>
            <p:cNvSpPr/>
            <p:nvPr/>
          </p:nvSpPr>
          <p:spPr>
            <a:xfrm>
              <a:off x="5058361" y="1778376"/>
              <a:ext cx="192038" cy="293023"/>
            </a:xfrm>
            <a:custGeom>
              <a:rect b="b" l="l" r="r" t="t"/>
              <a:pathLst>
                <a:path extrusionOk="0" h="293023" w="192038">
                  <a:moveTo>
                    <a:pt x="128708" y="1549"/>
                  </a:moveTo>
                  <a:cubicBezTo>
                    <a:pt x="178423" y="15150"/>
                    <a:pt x="204218" y="91129"/>
                    <a:pt x="186396" y="170859"/>
                  </a:cubicBezTo>
                  <a:cubicBezTo>
                    <a:pt x="168574" y="250590"/>
                    <a:pt x="113231" y="304525"/>
                    <a:pt x="63517" y="290924"/>
                  </a:cubicBezTo>
                  <a:cubicBezTo>
                    <a:pt x="13802" y="277323"/>
                    <a:pt x="-12462" y="201814"/>
                    <a:pt x="5829" y="121614"/>
                  </a:cubicBezTo>
                  <a:cubicBezTo>
                    <a:pt x="24120" y="41414"/>
                    <a:pt x="78525" y="-9707"/>
                    <a:pt x="128708" y="1549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41"/>
            <p:cNvSpPr/>
            <p:nvPr/>
          </p:nvSpPr>
          <p:spPr>
            <a:xfrm>
              <a:off x="5430376" y="1925736"/>
              <a:ext cx="199485" cy="231417"/>
            </a:xfrm>
            <a:custGeom>
              <a:rect b="b" l="l" r="r" t="t"/>
              <a:pathLst>
                <a:path extrusionOk="0" h="231417" w="199485">
                  <a:moveTo>
                    <a:pt x="167541" y="8960"/>
                  </a:moveTo>
                  <a:cubicBezTo>
                    <a:pt x="208345" y="32411"/>
                    <a:pt x="210221" y="99478"/>
                    <a:pt x="172232" y="158573"/>
                  </a:cubicBezTo>
                  <a:cubicBezTo>
                    <a:pt x="134242" y="217667"/>
                    <a:pt x="70458" y="246745"/>
                    <a:pt x="31530" y="223295"/>
                  </a:cubicBezTo>
                  <a:cubicBezTo>
                    <a:pt x="-7397" y="199845"/>
                    <a:pt x="-11618" y="133246"/>
                    <a:pt x="26371" y="73683"/>
                  </a:cubicBezTo>
                  <a:cubicBezTo>
                    <a:pt x="64361" y="14119"/>
                    <a:pt x="126738" y="-16366"/>
                    <a:pt x="167541" y="8960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41"/>
            <p:cNvSpPr/>
            <p:nvPr/>
          </p:nvSpPr>
          <p:spPr>
            <a:xfrm>
              <a:off x="3280228" y="689950"/>
              <a:ext cx="462572" cy="210880"/>
            </a:xfrm>
            <a:custGeom>
              <a:rect b="b" l="l" r="r" t="t"/>
              <a:pathLst>
                <a:path extrusionOk="0" h="210880" w="462572">
                  <a:moveTo>
                    <a:pt x="459026" y="132737"/>
                  </a:moveTo>
                  <a:cubicBezTo>
                    <a:pt x="481069" y="85837"/>
                    <a:pt x="400869" y="-14999"/>
                    <a:pt x="203888" y="1885"/>
                  </a:cubicBezTo>
                  <a:cubicBezTo>
                    <a:pt x="44426" y="15955"/>
                    <a:pt x="-25455" y="95686"/>
                    <a:pt x="8313" y="167913"/>
                  </a:cubicBezTo>
                  <a:cubicBezTo>
                    <a:pt x="55213" y="261713"/>
                    <a:pt x="170588" y="173541"/>
                    <a:pt x="274238" y="167913"/>
                  </a:cubicBezTo>
                  <a:cubicBezTo>
                    <a:pt x="390082" y="159939"/>
                    <a:pt x="438859" y="175417"/>
                    <a:pt x="459026" y="132737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41"/>
            <p:cNvSpPr/>
            <p:nvPr/>
          </p:nvSpPr>
          <p:spPr>
            <a:xfrm>
              <a:off x="2455552" y="864967"/>
              <a:ext cx="434845" cy="270685"/>
            </a:xfrm>
            <a:custGeom>
              <a:rect b="b" l="l" r="r" t="t"/>
              <a:pathLst>
                <a:path extrusionOk="0" h="270685" w="434845">
                  <a:moveTo>
                    <a:pt x="16922" y="260228"/>
                  </a:moveTo>
                  <a:cubicBezTo>
                    <a:pt x="-24351" y="227398"/>
                    <a:pt x="1914" y="102174"/>
                    <a:pt x="185294" y="28540"/>
                  </a:cubicBezTo>
                  <a:cubicBezTo>
                    <a:pt x="333499" y="-31023"/>
                    <a:pt x="432459" y="9311"/>
                    <a:pt x="434804" y="88104"/>
                  </a:cubicBezTo>
                  <a:cubicBezTo>
                    <a:pt x="437618" y="192692"/>
                    <a:pt x="294103" y="166427"/>
                    <a:pt x="197019" y="207700"/>
                  </a:cubicBezTo>
                  <a:cubicBezTo>
                    <a:pt x="90555" y="253193"/>
                    <a:pt x="53973" y="289306"/>
                    <a:pt x="16922" y="260228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41"/>
            <p:cNvSpPr/>
            <p:nvPr/>
          </p:nvSpPr>
          <p:spPr>
            <a:xfrm>
              <a:off x="3351387" y="1303417"/>
              <a:ext cx="1024304" cy="1024304"/>
            </a:xfrm>
            <a:custGeom>
              <a:rect b="b" l="l" r="r" t="t"/>
              <a:pathLst>
                <a:path extrusionOk="0" h="1024304" w="1024304">
                  <a:moveTo>
                    <a:pt x="1024305" y="512152"/>
                  </a:moveTo>
                  <a:cubicBezTo>
                    <a:pt x="1024305" y="795006"/>
                    <a:pt x="795007" y="1024305"/>
                    <a:pt x="512153" y="1024305"/>
                  </a:cubicBezTo>
                  <a:cubicBezTo>
                    <a:pt x="229299" y="1024305"/>
                    <a:pt x="0" y="795006"/>
                    <a:pt x="0" y="512152"/>
                  </a:cubicBezTo>
                  <a:cubicBezTo>
                    <a:pt x="0" y="229298"/>
                    <a:pt x="229299" y="0"/>
                    <a:pt x="512153" y="0"/>
                  </a:cubicBezTo>
                  <a:cubicBezTo>
                    <a:pt x="795007" y="0"/>
                    <a:pt x="1024305" y="229298"/>
                    <a:pt x="1024305" y="5121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41"/>
            <p:cNvSpPr/>
            <p:nvPr/>
          </p:nvSpPr>
          <p:spPr>
            <a:xfrm>
              <a:off x="3657178" y="1609208"/>
              <a:ext cx="412723" cy="412723"/>
            </a:xfrm>
            <a:custGeom>
              <a:rect b="b" l="l" r="r" t="t"/>
              <a:pathLst>
                <a:path extrusionOk="0" h="412723" w="412723">
                  <a:moveTo>
                    <a:pt x="412724" y="206362"/>
                  </a:moveTo>
                  <a:cubicBezTo>
                    <a:pt x="412724" y="320332"/>
                    <a:pt x="320332" y="412724"/>
                    <a:pt x="206362" y="412724"/>
                  </a:cubicBezTo>
                  <a:cubicBezTo>
                    <a:pt x="92391" y="412724"/>
                    <a:pt x="0" y="320332"/>
                    <a:pt x="0" y="206362"/>
                  </a:cubicBezTo>
                  <a:cubicBezTo>
                    <a:pt x="0" y="92391"/>
                    <a:pt x="92391" y="0"/>
                    <a:pt x="206362" y="0"/>
                  </a:cubicBezTo>
                  <a:cubicBezTo>
                    <a:pt x="320332" y="0"/>
                    <a:pt x="412724" y="92391"/>
                    <a:pt x="412724" y="20636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41"/>
            <p:cNvSpPr/>
            <p:nvPr/>
          </p:nvSpPr>
          <p:spPr>
            <a:xfrm>
              <a:off x="2191100" y="5516481"/>
              <a:ext cx="3096473" cy="1531846"/>
            </a:xfrm>
            <a:custGeom>
              <a:rect b="b" l="l" r="r" t="t"/>
              <a:pathLst>
                <a:path extrusionOk="0" h="1531846" w="3096473">
                  <a:moveTo>
                    <a:pt x="2826190" y="165558"/>
                  </a:moveTo>
                  <a:cubicBezTo>
                    <a:pt x="2543473" y="214199"/>
                    <a:pt x="2257128" y="238675"/>
                    <a:pt x="1970257" y="238723"/>
                  </a:cubicBezTo>
                  <a:cubicBezTo>
                    <a:pt x="1449013" y="238839"/>
                    <a:pt x="930889" y="158313"/>
                    <a:pt x="434269" y="0"/>
                  </a:cubicBezTo>
                  <a:cubicBezTo>
                    <a:pt x="401907" y="38927"/>
                    <a:pt x="29049" y="502772"/>
                    <a:pt x="440" y="938008"/>
                  </a:cubicBezTo>
                  <a:cubicBezTo>
                    <a:pt x="-8858" y="1119086"/>
                    <a:pt x="130398" y="1273416"/>
                    <a:pt x="311476" y="1282714"/>
                  </a:cubicBezTo>
                  <a:cubicBezTo>
                    <a:pt x="420591" y="1288316"/>
                    <a:pt x="525344" y="1239269"/>
                    <a:pt x="590916" y="1151874"/>
                  </a:cubicBezTo>
                  <a:cubicBezTo>
                    <a:pt x="615564" y="1331508"/>
                    <a:pt x="781167" y="1457148"/>
                    <a:pt x="960800" y="1432500"/>
                  </a:cubicBezTo>
                  <a:cubicBezTo>
                    <a:pt x="1069432" y="1417595"/>
                    <a:pt x="1163451" y="1349440"/>
                    <a:pt x="1211408" y="1250834"/>
                  </a:cubicBezTo>
                  <a:cubicBezTo>
                    <a:pt x="1237550" y="1430256"/>
                    <a:pt x="1404192" y="1554515"/>
                    <a:pt x="1583614" y="1528374"/>
                  </a:cubicBezTo>
                  <a:cubicBezTo>
                    <a:pt x="1710983" y="1509817"/>
                    <a:pt x="1815758" y="1418543"/>
                    <a:pt x="1851599" y="1294920"/>
                  </a:cubicBezTo>
                  <a:cubicBezTo>
                    <a:pt x="1907667" y="1467350"/>
                    <a:pt x="2092901" y="1561681"/>
                    <a:pt x="2265331" y="1505613"/>
                  </a:cubicBezTo>
                  <a:cubicBezTo>
                    <a:pt x="2369342" y="1471792"/>
                    <a:pt x="2449681" y="1388396"/>
                    <a:pt x="2479596" y="1283195"/>
                  </a:cubicBezTo>
                  <a:cubicBezTo>
                    <a:pt x="2566872" y="1442125"/>
                    <a:pt x="2766461" y="1500211"/>
                    <a:pt x="2925391" y="1412935"/>
                  </a:cubicBezTo>
                  <a:cubicBezTo>
                    <a:pt x="3021614" y="1360094"/>
                    <a:pt x="3085060" y="1262656"/>
                    <a:pt x="3094460" y="1153281"/>
                  </a:cubicBezTo>
                  <a:cubicBezTo>
                    <a:pt x="3122600" y="646288"/>
                    <a:pt x="2846826" y="204485"/>
                    <a:pt x="2826190" y="165558"/>
                  </a:cubicBezTo>
                  <a:close/>
                </a:path>
              </a:pathLst>
            </a:custGeom>
            <a:solidFill>
              <a:srgbClr val="FDC30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41"/>
            <p:cNvSpPr/>
            <p:nvPr/>
          </p:nvSpPr>
          <p:spPr>
            <a:xfrm>
              <a:off x="1996904" y="998095"/>
              <a:ext cx="2568266" cy="1733715"/>
            </a:xfrm>
            <a:custGeom>
              <a:rect b="b" l="l" r="r" t="t"/>
              <a:pathLst>
                <a:path extrusionOk="0" h="1733715" w="2568266">
                  <a:moveTo>
                    <a:pt x="748531" y="371920"/>
                  </a:moveTo>
                  <a:cubicBezTo>
                    <a:pt x="609618" y="393998"/>
                    <a:pt x="481333" y="459701"/>
                    <a:pt x="382238" y="559522"/>
                  </a:cubicBezTo>
                  <a:lnTo>
                    <a:pt x="2345" y="589538"/>
                  </a:lnTo>
                  <a:lnTo>
                    <a:pt x="198389" y="876100"/>
                  </a:lnTo>
                  <a:lnTo>
                    <a:pt x="198389" y="881259"/>
                  </a:lnTo>
                  <a:lnTo>
                    <a:pt x="0" y="962396"/>
                  </a:lnTo>
                  <a:lnTo>
                    <a:pt x="180567" y="1109664"/>
                  </a:lnTo>
                  <a:lnTo>
                    <a:pt x="187602" y="1161254"/>
                  </a:lnTo>
                  <a:cubicBezTo>
                    <a:pt x="249414" y="1534081"/>
                    <a:pt x="601758" y="1786207"/>
                    <a:pt x="974585" y="1724395"/>
                  </a:cubicBezTo>
                  <a:cubicBezTo>
                    <a:pt x="1183581" y="1689744"/>
                    <a:pt x="1364742" y="1560246"/>
                    <a:pt x="1465169" y="1373713"/>
                  </a:cubicBezTo>
                  <a:cubicBezTo>
                    <a:pt x="1537717" y="1426160"/>
                    <a:pt x="1619987" y="1463627"/>
                    <a:pt x="1707175" y="1483929"/>
                  </a:cubicBezTo>
                  <a:cubicBezTo>
                    <a:pt x="1979030" y="1549865"/>
                    <a:pt x="2263756" y="1444762"/>
                    <a:pt x="2427565" y="1218004"/>
                  </a:cubicBezTo>
                  <a:cubicBezTo>
                    <a:pt x="2536165" y="1071549"/>
                    <a:pt x="2578979" y="886532"/>
                    <a:pt x="2545754" y="707258"/>
                  </a:cubicBezTo>
                  <a:cubicBezTo>
                    <a:pt x="2536043" y="654207"/>
                    <a:pt x="2520308" y="602438"/>
                    <a:pt x="2498854" y="552956"/>
                  </a:cubicBezTo>
                  <a:lnTo>
                    <a:pt x="2568267" y="304384"/>
                  </a:lnTo>
                  <a:lnTo>
                    <a:pt x="2367533" y="348470"/>
                  </a:lnTo>
                  <a:lnTo>
                    <a:pt x="2355339" y="335807"/>
                  </a:lnTo>
                  <a:lnTo>
                    <a:pt x="2349711" y="0"/>
                  </a:lnTo>
                  <a:lnTo>
                    <a:pt x="2072529" y="164620"/>
                  </a:lnTo>
                  <a:cubicBezTo>
                    <a:pt x="1759518" y="65274"/>
                    <a:pt x="1420174" y="203299"/>
                    <a:pt x="1265373" y="492923"/>
                  </a:cubicBezTo>
                  <a:cubicBezTo>
                    <a:pt x="1193074" y="440837"/>
                    <a:pt x="1111369" y="403249"/>
                    <a:pt x="1024774" y="382238"/>
                  </a:cubicBezTo>
                  <a:cubicBezTo>
                    <a:pt x="935020" y="359756"/>
                    <a:pt x="841542" y="356401"/>
                    <a:pt x="750407" y="372389"/>
                  </a:cubicBezTo>
                  <a:moveTo>
                    <a:pt x="790741" y="613457"/>
                  </a:moveTo>
                  <a:cubicBezTo>
                    <a:pt x="926209" y="614105"/>
                    <a:pt x="1035502" y="724448"/>
                    <a:pt x="1034855" y="859916"/>
                  </a:cubicBezTo>
                  <a:cubicBezTo>
                    <a:pt x="1034207" y="995384"/>
                    <a:pt x="923864" y="1104678"/>
                    <a:pt x="788396" y="1104030"/>
                  </a:cubicBezTo>
                  <a:cubicBezTo>
                    <a:pt x="652928" y="1103383"/>
                    <a:pt x="543634" y="993039"/>
                    <a:pt x="544282" y="857571"/>
                  </a:cubicBezTo>
                  <a:cubicBezTo>
                    <a:pt x="544925" y="723018"/>
                    <a:pt x="653843" y="614101"/>
                    <a:pt x="788396" y="613457"/>
                  </a:cubicBezTo>
                  <a:moveTo>
                    <a:pt x="2223080" y="1073081"/>
                  </a:moveTo>
                  <a:cubicBezTo>
                    <a:pt x="2080907" y="1271063"/>
                    <a:pt x="1805157" y="1316306"/>
                    <a:pt x="1607175" y="1174133"/>
                  </a:cubicBezTo>
                  <a:cubicBezTo>
                    <a:pt x="1512840" y="1106390"/>
                    <a:pt x="1449010" y="1004193"/>
                    <a:pt x="1429525" y="889701"/>
                  </a:cubicBezTo>
                  <a:cubicBezTo>
                    <a:pt x="1408309" y="774399"/>
                    <a:pt x="1436003" y="655467"/>
                    <a:pt x="1505972" y="561398"/>
                  </a:cubicBezTo>
                  <a:cubicBezTo>
                    <a:pt x="1646778" y="363077"/>
                    <a:pt x="1921695" y="316451"/>
                    <a:pt x="2120016" y="457257"/>
                  </a:cubicBezTo>
                  <a:cubicBezTo>
                    <a:pt x="2215712" y="525200"/>
                    <a:pt x="2280329" y="628529"/>
                    <a:pt x="2299527" y="744310"/>
                  </a:cubicBezTo>
                  <a:cubicBezTo>
                    <a:pt x="2320876" y="859546"/>
                    <a:pt x="2293353" y="978471"/>
                    <a:pt x="2223549" y="1072612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41"/>
            <p:cNvSpPr/>
            <p:nvPr/>
          </p:nvSpPr>
          <p:spPr>
            <a:xfrm>
              <a:off x="2377266" y="1564653"/>
              <a:ext cx="958645" cy="958644"/>
            </a:xfrm>
            <a:custGeom>
              <a:rect b="b" l="l" r="r" t="t"/>
              <a:pathLst>
                <a:path extrusionOk="0" h="1024304" w="1024304">
                  <a:moveTo>
                    <a:pt x="1024305" y="512153"/>
                  </a:moveTo>
                  <a:cubicBezTo>
                    <a:pt x="1024305" y="795007"/>
                    <a:pt x="795007" y="1024305"/>
                    <a:pt x="512153" y="1024305"/>
                  </a:cubicBezTo>
                  <a:cubicBezTo>
                    <a:pt x="229299" y="1024305"/>
                    <a:pt x="0" y="795007"/>
                    <a:pt x="0" y="512153"/>
                  </a:cubicBezTo>
                  <a:cubicBezTo>
                    <a:pt x="0" y="229299"/>
                    <a:pt x="229299" y="0"/>
                    <a:pt x="512153" y="0"/>
                  </a:cubicBezTo>
                  <a:cubicBezTo>
                    <a:pt x="795007" y="0"/>
                    <a:pt x="1024305" y="229299"/>
                    <a:pt x="1024305" y="5121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41"/>
            <p:cNvSpPr/>
            <p:nvPr/>
          </p:nvSpPr>
          <p:spPr>
            <a:xfrm>
              <a:off x="2650226" y="1837613"/>
              <a:ext cx="412723" cy="412723"/>
            </a:xfrm>
            <a:custGeom>
              <a:rect b="b" l="l" r="r" t="t"/>
              <a:pathLst>
                <a:path extrusionOk="0" h="412723" w="412723">
                  <a:moveTo>
                    <a:pt x="412724" y="206362"/>
                  </a:moveTo>
                  <a:cubicBezTo>
                    <a:pt x="412724" y="320332"/>
                    <a:pt x="320332" y="412724"/>
                    <a:pt x="206362" y="412724"/>
                  </a:cubicBezTo>
                  <a:cubicBezTo>
                    <a:pt x="92391" y="412724"/>
                    <a:pt x="0" y="320332"/>
                    <a:pt x="0" y="206362"/>
                  </a:cubicBezTo>
                  <a:cubicBezTo>
                    <a:pt x="0" y="92391"/>
                    <a:pt x="92391" y="0"/>
                    <a:pt x="206362" y="0"/>
                  </a:cubicBezTo>
                  <a:cubicBezTo>
                    <a:pt x="320332" y="0"/>
                    <a:pt x="412724" y="92391"/>
                    <a:pt x="412724" y="206362"/>
                  </a:cubicBezTo>
                  <a:close/>
                </a:path>
              </a:pathLst>
            </a:custGeom>
            <a:solidFill>
              <a:srgbClr val="341D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6" name="Google Shape;346;p41"/>
          <p:cNvGrpSpPr/>
          <p:nvPr/>
        </p:nvGrpSpPr>
        <p:grpSpPr>
          <a:xfrm flipH="1">
            <a:off x="8728184" y="3125620"/>
            <a:ext cx="2489668" cy="3520217"/>
            <a:chOff x="2893962" y="5232823"/>
            <a:chExt cx="991361" cy="1401715"/>
          </a:xfrm>
        </p:grpSpPr>
        <p:sp>
          <p:nvSpPr>
            <p:cNvPr id="347" name="Google Shape;347;p41"/>
            <p:cNvSpPr/>
            <p:nvPr/>
          </p:nvSpPr>
          <p:spPr>
            <a:xfrm>
              <a:off x="2952540" y="6314307"/>
              <a:ext cx="247078" cy="208121"/>
            </a:xfrm>
            <a:custGeom>
              <a:rect b="b" l="l" r="r" t="t"/>
              <a:pathLst>
                <a:path extrusionOk="0" h="208121" w="247078">
                  <a:moveTo>
                    <a:pt x="247079" y="34004"/>
                  </a:moveTo>
                  <a:lnTo>
                    <a:pt x="152305" y="0"/>
                  </a:lnTo>
                  <a:lnTo>
                    <a:pt x="139541" y="84868"/>
                  </a:lnTo>
                  <a:lnTo>
                    <a:pt x="65056" y="68104"/>
                  </a:lnTo>
                  <a:lnTo>
                    <a:pt x="63056" y="143351"/>
                  </a:lnTo>
                  <a:lnTo>
                    <a:pt x="0" y="146209"/>
                  </a:lnTo>
                  <a:lnTo>
                    <a:pt x="8382" y="208121"/>
                  </a:lnTo>
                  <a:lnTo>
                    <a:pt x="247079" y="34004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41"/>
            <p:cNvSpPr/>
            <p:nvPr/>
          </p:nvSpPr>
          <p:spPr>
            <a:xfrm>
              <a:off x="3437649" y="6330686"/>
              <a:ext cx="216503" cy="302327"/>
            </a:xfrm>
            <a:custGeom>
              <a:rect b="b" l="l" r="r" t="t"/>
              <a:pathLst>
                <a:path extrusionOk="0" h="302327" w="216503">
                  <a:moveTo>
                    <a:pt x="118491" y="35627"/>
                  </a:moveTo>
                  <a:cubicBezTo>
                    <a:pt x="114490" y="-7616"/>
                    <a:pt x="75057" y="-11998"/>
                    <a:pt x="42767" y="25245"/>
                  </a:cubicBezTo>
                  <a:cubicBezTo>
                    <a:pt x="10477" y="62488"/>
                    <a:pt x="2286" y="105826"/>
                    <a:pt x="1524" y="149070"/>
                  </a:cubicBezTo>
                  <a:cubicBezTo>
                    <a:pt x="762" y="192313"/>
                    <a:pt x="0" y="302327"/>
                    <a:pt x="0" y="302327"/>
                  </a:cubicBezTo>
                  <a:lnTo>
                    <a:pt x="216503" y="302327"/>
                  </a:lnTo>
                  <a:lnTo>
                    <a:pt x="146018" y="250797"/>
                  </a:lnTo>
                  <a:cubicBezTo>
                    <a:pt x="146018" y="250797"/>
                    <a:pt x="122492" y="79061"/>
                    <a:pt x="118491" y="35627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41"/>
            <p:cNvSpPr/>
            <p:nvPr/>
          </p:nvSpPr>
          <p:spPr>
            <a:xfrm>
              <a:off x="3569570" y="6590532"/>
              <a:ext cx="84581" cy="42481"/>
            </a:xfrm>
            <a:custGeom>
              <a:rect b="b" l="l" r="r" t="t"/>
              <a:pathLst>
                <a:path extrusionOk="0" h="42481" w="84581">
                  <a:moveTo>
                    <a:pt x="26860" y="0"/>
                  </a:moveTo>
                  <a:lnTo>
                    <a:pt x="0" y="42482"/>
                  </a:lnTo>
                  <a:lnTo>
                    <a:pt x="84582" y="42482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41"/>
            <p:cNvSpPr/>
            <p:nvPr/>
          </p:nvSpPr>
          <p:spPr>
            <a:xfrm>
              <a:off x="3514558" y="5850916"/>
              <a:ext cx="370765" cy="279107"/>
            </a:xfrm>
            <a:custGeom>
              <a:rect b="b" l="l" r="r" t="t"/>
              <a:pathLst>
                <a:path extrusionOk="0" h="279107" w="370765">
                  <a:moveTo>
                    <a:pt x="90635" y="122111"/>
                  </a:moveTo>
                  <a:cubicBezTo>
                    <a:pt x="147213" y="149733"/>
                    <a:pt x="204935" y="149828"/>
                    <a:pt x="235701" y="120396"/>
                  </a:cubicBezTo>
                  <a:cubicBezTo>
                    <a:pt x="244158" y="112458"/>
                    <a:pt x="250676" y="102681"/>
                    <a:pt x="254751" y="91821"/>
                  </a:cubicBezTo>
                  <a:cubicBezTo>
                    <a:pt x="247607" y="72771"/>
                    <a:pt x="237606" y="37624"/>
                    <a:pt x="244464" y="10382"/>
                  </a:cubicBezTo>
                  <a:cubicBezTo>
                    <a:pt x="255894" y="12764"/>
                    <a:pt x="285612" y="38957"/>
                    <a:pt x="285612" y="38957"/>
                  </a:cubicBezTo>
                  <a:cubicBezTo>
                    <a:pt x="285612" y="38957"/>
                    <a:pt x="295137" y="9239"/>
                    <a:pt x="318282" y="0"/>
                  </a:cubicBezTo>
                  <a:cubicBezTo>
                    <a:pt x="328569" y="17050"/>
                    <a:pt x="323140" y="51625"/>
                    <a:pt x="323140" y="51625"/>
                  </a:cubicBezTo>
                  <a:cubicBezTo>
                    <a:pt x="338248" y="45595"/>
                    <a:pt x="354564" y="43213"/>
                    <a:pt x="370765" y="44672"/>
                  </a:cubicBezTo>
                  <a:cubicBezTo>
                    <a:pt x="361240" y="82106"/>
                    <a:pt x="317806" y="105061"/>
                    <a:pt x="317806" y="105061"/>
                  </a:cubicBezTo>
                  <a:cubicBezTo>
                    <a:pt x="314377" y="122492"/>
                    <a:pt x="298089" y="195929"/>
                    <a:pt x="231510" y="241364"/>
                  </a:cubicBezTo>
                  <a:cubicBezTo>
                    <a:pt x="203619" y="259834"/>
                    <a:pt x="171835" y="271602"/>
                    <a:pt x="138641" y="275749"/>
                  </a:cubicBezTo>
                  <a:cubicBezTo>
                    <a:pt x="113114" y="279273"/>
                    <a:pt x="91016" y="282321"/>
                    <a:pt x="66346" y="272320"/>
                  </a:cubicBezTo>
                  <a:cubicBezTo>
                    <a:pt x="30627" y="258223"/>
                    <a:pt x="-1472" y="220123"/>
                    <a:pt x="52" y="177737"/>
                  </a:cubicBezTo>
                  <a:cubicBezTo>
                    <a:pt x="52" y="169450"/>
                    <a:pt x="1862" y="134779"/>
                    <a:pt x="29770" y="119158"/>
                  </a:cubicBezTo>
                  <a:cubicBezTo>
                    <a:pt x="46153" y="110109"/>
                    <a:pt x="66918" y="111062"/>
                    <a:pt x="90635" y="122111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41"/>
            <p:cNvSpPr/>
            <p:nvPr/>
          </p:nvSpPr>
          <p:spPr>
            <a:xfrm>
              <a:off x="3787202" y="5903866"/>
              <a:ext cx="39624" cy="39626"/>
            </a:xfrm>
            <a:custGeom>
              <a:rect b="b" l="l" r="r" t="t"/>
              <a:pathLst>
                <a:path extrusionOk="0" h="39626" w="39624">
                  <a:moveTo>
                    <a:pt x="20303" y="9"/>
                  </a:moveTo>
                  <a:cubicBezTo>
                    <a:pt x="31241" y="280"/>
                    <a:pt x="39889" y="9367"/>
                    <a:pt x="39618" y="20305"/>
                  </a:cubicBezTo>
                  <a:cubicBezTo>
                    <a:pt x="39347" y="31244"/>
                    <a:pt x="30260" y="39892"/>
                    <a:pt x="19321" y="39621"/>
                  </a:cubicBezTo>
                  <a:cubicBezTo>
                    <a:pt x="8383" y="39350"/>
                    <a:pt x="-265" y="30263"/>
                    <a:pt x="6" y="19324"/>
                  </a:cubicBezTo>
                  <a:cubicBezTo>
                    <a:pt x="8" y="19236"/>
                    <a:pt x="11" y="19147"/>
                    <a:pt x="15" y="19059"/>
                  </a:cubicBezTo>
                  <a:cubicBezTo>
                    <a:pt x="377" y="8205"/>
                    <a:pt x="9448" y="-312"/>
                    <a:pt x="20303" y="9"/>
                  </a:cubicBezTo>
                  <a:close/>
                </a:path>
              </a:pathLst>
            </a:custGeom>
            <a:solidFill>
              <a:srgbClr val="FFC5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41"/>
            <p:cNvSpPr/>
            <p:nvPr/>
          </p:nvSpPr>
          <p:spPr>
            <a:xfrm>
              <a:off x="3036981" y="5966932"/>
              <a:ext cx="312954" cy="335563"/>
            </a:xfrm>
            <a:custGeom>
              <a:rect b="b" l="l" r="r" t="t"/>
              <a:pathLst>
                <a:path extrusionOk="0" h="335563" w="312954">
                  <a:moveTo>
                    <a:pt x="240457" y="147159"/>
                  </a:moveTo>
                  <a:cubicBezTo>
                    <a:pt x="177973" y="139158"/>
                    <a:pt x="123586" y="157446"/>
                    <a:pt x="103583" y="194784"/>
                  </a:cubicBezTo>
                  <a:cubicBezTo>
                    <a:pt x="98309" y="205059"/>
                    <a:pt x="95412" y="216387"/>
                    <a:pt x="95106" y="227931"/>
                  </a:cubicBezTo>
                  <a:cubicBezTo>
                    <a:pt x="108060" y="243933"/>
                    <a:pt x="128729" y="273842"/>
                    <a:pt x="131015" y="301845"/>
                  </a:cubicBezTo>
                  <a:cubicBezTo>
                    <a:pt x="119490" y="303274"/>
                    <a:pt x="82818" y="287939"/>
                    <a:pt x="82818" y="287939"/>
                  </a:cubicBezTo>
                  <a:cubicBezTo>
                    <a:pt x="82818" y="287939"/>
                    <a:pt x="82818" y="319276"/>
                    <a:pt x="64435" y="335564"/>
                  </a:cubicBezTo>
                  <a:cubicBezTo>
                    <a:pt x="49195" y="322800"/>
                    <a:pt x="43194" y="287939"/>
                    <a:pt x="43194" y="287939"/>
                  </a:cubicBezTo>
                  <a:cubicBezTo>
                    <a:pt x="30764" y="298522"/>
                    <a:pt x="16014" y="306027"/>
                    <a:pt x="141" y="309847"/>
                  </a:cubicBezTo>
                  <a:cubicBezTo>
                    <a:pt x="-2430" y="271175"/>
                    <a:pt x="30907" y="235647"/>
                    <a:pt x="30907" y="235647"/>
                  </a:cubicBezTo>
                  <a:cubicBezTo>
                    <a:pt x="28526" y="218025"/>
                    <a:pt x="20430" y="143349"/>
                    <a:pt x="69007" y="78960"/>
                  </a:cubicBezTo>
                  <a:cubicBezTo>
                    <a:pt x="89471" y="52448"/>
                    <a:pt x="115819" y="31057"/>
                    <a:pt x="145969" y="16476"/>
                  </a:cubicBezTo>
                  <a:cubicBezTo>
                    <a:pt x="169817" y="4481"/>
                    <a:pt x="196365" y="-1130"/>
                    <a:pt x="223027" y="189"/>
                  </a:cubicBezTo>
                  <a:cubicBezTo>
                    <a:pt x="262569" y="888"/>
                    <a:pt x="297170" y="26954"/>
                    <a:pt x="308752" y="64768"/>
                  </a:cubicBezTo>
                  <a:cubicBezTo>
                    <a:pt x="311133" y="72674"/>
                    <a:pt x="320753" y="106011"/>
                    <a:pt x="299227" y="129824"/>
                  </a:cubicBezTo>
                  <a:cubicBezTo>
                    <a:pt x="286749" y="144111"/>
                    <a:pt x="266556" y="150017"/>
                    <a:pt x="240457" y="147159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41"/>
            <p:cNvSpPr/>
            <p:nvPr/>
          </p:nvSpPr>
          <p:spPr>
            <a:xfrm>
              <a:off x="3110751" y="5481917"/>
              <a:ext cx="144398" cy="423290"/>
            </a:xfrm>
            <a:custGeom>
              <a:rect b="b" l="l" r="r" t="t"/>
              <a:pathLst>
                <a:path extrusionOk="0" h="423290" w="144398">
                  <a:moveTo>
                    <a:pt x="144399" y="423291"/>
                  </a:moveTo>
                  <a:lnTo>
                    <a:pt x="61913" y="368332"/>
                  </a:lnTo>
                  <a:lnTo>
                    <a:pt x="116586" y="299466"/>
                  </a:lnTo>
                  <a:lnTo>
                    <a:pt x="32671" y="237649"/>
                  </a:lnTo>
                  <a:lnTo>
                    <a:pt x="110014" y="151924"/>
                  </a:lnTo>
                  <a:lnTo>
                    <a:pt x="0" y="84296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41"/>
            <p:cNvSpPr/>
            <p:nvPr/>
          </p:nvSpPr>
          <p:spPr>
            <a:xfrm>
              <a:off x="2893962" y="5468296"/>
              <a:ext cx="739616" cy="1155192"/>
            </a:xfrm>
            <a:custGeom>
              <a:rect b="b" l="l" r="r" t="t"/>
              <a:pathLst>
                <a:path extrusionOk="0" h="1155192" w="739616">
                  <a:moveTo>
                    <a:pt x="739616" y="282797"/>
                  </a:moveTo>
                  <a:cubicBezTo>
                    <a:pt x="737943" y="318639"/>
                    <a:pt x="734446" y="354372"/>
                    <a:pt x="729139" y="389858"/>
                  </a:cubicBezTo>
                  <a:cubicBezTo>
                    <a:pt x="701993" y="568833"/>
                    <a:pt x="721043" y="616077"/>
                    <a:pt x="677513" y="821817"/>
                  </a:cubicBezTo>
                  <a:cubicBezTo>
                    <a:pt x="664655" y="882968"/>
                    <a:pt x="658463" y="913543"/>
                    <a:pt x="652844" y="922115"/>
                  </a:cubicBezTo>
                  <a:cubicBezTo>
                    <a:pt x="570167" y="1054989"/>
                    <a:pt x="333375" y="977456"/>
                    <a:pt x="34957" y="1136142"/>
                  </a:cubicBezTo>
                  <a:cubicBezTo>
                    <a:pt x="19907" y="1144143"/>
                    <a:pt x="7811" y="1151096"/>
                    <a:pt x="0" y="1155192"/>
                  </a:cubicBezTo>
                  <a:cubicBezTo>
                    <a:pt x="8155" y="1132324"/>
                    <a:pt x="18960" y="1110491"/>
                    <a:pt x="32195" y="1090136"/>
                  </a:cubicBezTo>
                  <a:cubicBezTo>
                    <a:pt x="48139" y="1065796"/>
                    <a:pt x="67371" y="1043775"/>
                    <a:pt x="89345" y="1024700"/>
                  </a:cubicBezTo>
                  <a:cubicBezTo>
                    <a:pt x="129884" y="981944"/>
                    <a:pt x="176367" y="945246"/>
                    <a:pt x="227362" y="915734"/>
                  </a:cubicBezTo>
                  <a:cubicBezTo>
                    <a:pt x="280130" y="885444"/>
                    <a:pt x="306705" y="882015"/>
                    <a:pt x="332137" y="851726"/>
                  </a:cubicBezTo>
                  <a:cubicBezTo>
                    <a:pt x="372999" y="802196"/>
                    <a:pt x="370237" y="737426"/>
                    <a:pt x="367094" y="686657"/>
                  </a:cubicBezTo>
                  <a:cubicBezTo>
                    <a:pt x="351377" y="419957"/>
                    <a:pt x="333470" y="187166"/>
                    <a:pt x="317373" y="0"/>
                  </a:cubicBezTo>
                  <a:cubicBezTo>
                    <a:pt x="317373" y="0"/>
                    <a:pt x="331184" y="2762"/>
                    <a:pt x="353854" y="8382"/>
                  </a:cubicBezTo>
                  <a:cubicBezTo>
                    <a:pt x="409575" y="22098"/>
                    <a:pt x="518732" y="53340"/>
                    <a:pt x="607600" y="105061"/>
                  </a:cubicBezTo>
                  <a:cubicBezTo>
                    <a:pt x="646557" y="128207"/>
                    <a:pt x="739616" y="282797"/>
                    <a:pt x="739616" y="282797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41"/>
            <p:cNvSpPr/>
            <p:nvPr/>
          </p:nvSpPr>
          <p:spPr>
            <a:xfrm>
              <a:off x="2928918" y="5573364"/>
              <a:ext cx="709902" cy="1031074"/>
            </a:xfrm>
            <a:custGeom>
              <a:rect b="b" l="l" r="r" t="t"/>
              <a:pathLst>
                <a:path extrusionOk="0" h="1031074" w="709902">
                  <a:moveTo>
                    <a:pt x="571786" y="89"/>
                  </a:moveTo>
                  <a:lnTo>
                    <a:pt x="570833" y="89"/>
                  </a:lnTo>
                  <a:cubicBezTo>
                    <a:pt x="426815" y="-3626"/>
                    <a:pt x="390811" y="110293"/>
                    <a:pt x="465011" y="132391"/>
                  </a:cubicBezTo>
                  <a:cubicBezTo>
                    <a:pt x="465011" y="132391"/>
                    <a:pt x="490157" y="561016"/>
                    <a:pt x="485299" y="656266"/>
                  </a:cubicBezTo>
                  <a:cubicBezTo>
                    <a:pt x="481584" y="729037"/>
                    <a:pt x="466820" y="775710"/>
                    <a:pt x="404717" y="817334"/>
                  </a:cubicBezTo>
                  <a:cubicBezTo>
                    <a:pt x="273463" y="905059"/>
                    <a:pt x="126968" y="906107"/>
                    <a:pt x="0" y="1031075"/>
                  </a:cubicBezTo>
                  <a:cubicBezTo>
                    <a:pt x="45910" y="1010025"/>
                    <a:pt x="143447" y="976878"/>
                    <a:pt x="329565" y="956304"/>
                  </a:cubicBezTo>
                  <a:cubicBezTo>
                    <a:pt x="383495" y="950138"/>
                    <a:pt x="436188" y="935880"/>
                    <a:pt x="485870" y="914013"/>
                  </a:cubicBezTo>
                  <a:cubicBezTo>
                    <a:pt x="533495" y="892962"/>
                    <a:pt x="580358" y="872198"/>
                    <a:pt x="615029" y="825525"/>
                  </a:cubicBezTo>
                  <a:cubicBezTo>
                    <a:pt x="640204" y="790229"/>
                    <a:pt x="655136" y="748663"/>
                    <a:pt x="658177" y="705415"/>
                  </a:cubicBezTo>
                  <a:cubicBezTo>
                    <a:pt x="678180" y="509962"/>
                    <a:pt x="705802" y="245358"/>
                    <a:pt x="705802" y="245358"/>
                  </a:cubicBezTo>
                  <a:cubicBezTo>
                    <a:pt x="705802" y="242881"/>
                    <a:pt x="706660" y="235833"/>
                    <a:pt x="707327" y="226308"/>
                  </a:cubicBezTo>
                  <a:cubicBezTo>
                    <a:pt x="709232" y="200495"/>
                    <a:pt x="709803" y="181254"/>
                    <a:pt x="709898" y="180492"/>
                  </a:cubicBezTo>
                  <a:cubicBezTo>
                    <a:pt x="710470" y="156204"/>
                    <a:pt x="654749" y="84576"/>
                    <a:pt x="571786" y="89"/>
                  </a:cubicBezTo>
                  <a:close/>
                </a:path>
              </a:pathLst>
            </a:custGeom>
            <a:solidFill>
              <a:srgbClr val="FFC5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41"/>
            <p:cNvSpPr/>
            <p:nvPr/>
          </p:nvSpPr>
          <p:spPr>
            <a:xfrm>
              <a:off x="3139992" y="6302333"/>
              <a:ext cx="232198" cy="332204"/>
            </a:xfrm>
            <a:custGeom>
              <a:rect b="b" l="l" r="r" t="t"/>
              <a:pathLst>
                <a:path extrusionOk="0" h="332204" w="232198">
                  <a:moveTo>
                    <a:pt x="96869" y="65123"/>
                  </a:moveTo>
                  <a:cubicBezTo>
                    <a:pt x="103823" y="16641"/>
                    <a:pt x="133064" y="-24698"/>
                    <a:pt x="168116" y="17498"/>
                  </a:cubicBezTo>
                  <a:cubicBezTo>
                    <a:pt x="203168" y="59694"/>
                    <a:pt x="231172" y="134275"/>
                    <a:pt x="232029" y="182757"/>
                  </a:cubicBezTo>
                  <a:cubicBezTo>
                    <a:pt x="232886" y="231239"/>
                    <a:pt x="230219" y="332204"/>
                    <a:pt x="230219" y="332204"/>
                  </a:cubicBezTo>
                  <a:lnTo>
                    <a:pt x="0" y="332204"/>
                  </a:lnTo>
                  <a:lnTo>
                    <a:pt x="74866" y="275054"/>
                  </a:lnTo>
                  <a:cubicBezTo>
                    <a:pt x="74866" y="275054"/>
                    <a:pt x="88202" y="124845"/>
                    <a:pt x="96869" y="65123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41"/>
            <p:cNvSpPr/>
            <p:nvPr/>
          </p:nvSpPr>
          <p:spPr>
            <a:xfrm>
              <a:off x="3139802" y="6589580"/>
              <a:ext cx="85725" cy="44958"/>
            </a:xfrm>
            <a:custGeom>
              <a:rect b="b" l="l" r="r" t="t"/>
              <a:pathLst>
                <a:path extrusionOk="0" h="44958" w="85725">
                  <a:moveTo>
                    <a:pt x="58960" y="0"/>
                  </a:moveTo>
                  <a:lnTo>
                    <a:pt x="85725" y="44958"/>
                  </a:lnTo>
                  <a:lnTo>
                    <a:pt x="0" y="44958"/>
                  </a:ln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41"/>
            <p:cNvSpPr/>
            <p:nvPr/>
          </p:nvSpPr>
          <p:spPr>
            <a:xfrm>
              <a:off x="3212382" y="5450901"/>
              <a:ext cx="578118" cy="354761"/>
            </a:xfrm>
            <a:custGeom>
              <a:rect b="b" l="l" r="r" t="t"/>
              <a:pathLst>
                <a:path extrusionOk="0" h="354761" w="578118">
                  <a:moveTo>
                    <a:pt x="573691" y="124838"/>
                  </a:moveTo>
                  <a:cubicBezTo>
                    <a:pt x="562356" y="-5083"/>
                    <a:pt x="439007" y="-6322"/>
                    <a:pt x="247650" y="3775"/>
                  </a:cubicBezTo>
                  <a:cubicBezTo>
                    <a:pt x="174498" y="7680"/>
                    <a:pt x="0" y="15872"/>
                    <a:pt x="0" y="15872"/>
                  </a:cubicBezTo>
                  <a:cubicBezTo>
                    <a:pt x="13430" y="111693"/>
                    <a:pt x="55626" y="170081"/>
                    <a:pt x="75152" y="200085"/>
                  </a:cubicBezTo>
                  <a:cubicBezTo>
                    <a:pt x="188119" y="374774"/>
                    <a:pt x="413575" y="354104"/>
                    <a:pt x="423291" y="353914"/>
                  </a:cubicBezTo>
                  <a:cubicBezTo>
                    <a:pt x="472821" y="352676"/>
                    <a:pt x="559118" y="346103"/>
                    <a:pt x="569309" y="344389"/>
                  </a:cubicBezTo>
                  <a:cubicBezTo>
                    <a:pt x="579340" y="271628"/>
                    <a:pt x="580810" y="197941"/>
                    <a:pt x="573691" y="124838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41"/>
            <p:cNvSpPr/>
            <p:nvPr/>
          </p:nvSpPr>
          <p:spPr>
            <a:xfrm>
              <a:off x="3655947" y="5415099"/>
              <a:ext cx="112052" cy="139637"/>
            </a:xfrm>
            <a:custGeom>
              <a:rect b="b" l="l" r="r" t="t"/>
              <a:pathLst>
                <a:path extrusionOk="0" h="139637" w="112052">
                  <a:moveTo>
                    <a:pt x="76215" y="1191"/>
                  </a:moveTo>
                  <a:cubicBezTo>
                    <a:pt x="104790" y="8240"/>
                    <a:pt x="119458" y="44720"/>
                    <a:pt x="108314" y="82630"/>
                  </a:cubicBezTo>
                  <a:cubicBezTo>
                    <a:pt x="97170" y="120539"/>
                    <a:pt x="64689" y="145495"/>
                    <a:pt x="35829" y="138446"/>
                  </a:cubicBezTo>
                  <a:cubicBezTo>
                    <a:pt x="6968" y="131398"/>
                    <a:pt x="-7415" y="94917"/>
                    <a:pt x="3825" y="57008"/>
                  </a:cubicBezTo>
                  <a:cubicBezTo>
                    <a:pt x="15064" y="19098"/>
                    <a:pt x="47640" y="-5857"/>
                    <a:pt x="76215" y="1191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41"/>
            <p:cNvSpPr/>
            <p:nvPr/>
          </p:nvSpPr>
          <p:spPr>
            <a:xfrm>
              <a:off x="3697390" y="5449724"/>
              <a:ext cx="44396" cy="61372"/>
            </a:xfrm>
            <a:custGeom>
              <a:rect b="b" l="l" r="r" t="t"/>
              <a:pathLst>
                <a:path extrusionOk="0" h="61372" w="44396">
                  <a:moveTo>
                    <a:pt x="34771" y="1237"/>
                  </a:moveTo>
                  <a:cubicBezTo>
                    <a:pt x="44868" y="6095"/>
                    <a:pt x="47439" y="23240"/>
                    <a:pt x="40486" y="39337"/>
                  </a:cubicBezTo>
                  <a:cubicBezTo>
                    <a:pt x="33533" y="55434"/>
                    <a:pt x="19722" y="64959"/>
                    <a:pt x="9625" y="60101"/>
                  </a:cubicBezTo>
                  <a:cubicBezTo>
                    <a:pt x="-471" y="55244"/>
                    <a:pt x="-3043" y="38099"/>
                    <a:pt x="3910" y="22001"/>
                  </a:cubicBezTo>
                  <a:cubicBezTo>
                    <a:pt x="10863" y="5904"/>
                    <a:pt x="24103" y="-3526"/>
                    <a:pt x="34771" y="1237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41"/>
            <p:cNvSpPr/>
            <p:nvPr/>
          </p:nvSpPr>
          <p:spPr>
            <a:xfrm>
              <a:off x="3729750" y="5469002"/>
              <a:ext cx="115268" cy="116380"/>
            </a:xfrm>
            <a:custGeom>
              <a:rect b="b" l="l" r="r" t="t"/>
              <a:pathLst>
                <a:path extrusionOk="0" h="116380" w="115268">
                  <a:moveTo>
                    <a:pt x="99757" y="6438"/>
                  </a:moveTo>
                  <a:cubicBezTo>
                    <a:pt x="121474" y="21202"/>
                    <a:pt x="120236" y="56254"/>
                    <a:pt x="96995" y="84829"/>
                  </a:cubicBezTo>
                  <a:cubicBezTo>
                    <a:pt x="73754" y="113404"/>
                    <a:pt x="37273" y="124644"/>
                    <a:pt x="15556" y="109880"/>
                  </a:cubicBezTo>
                  <a:cubicBezTo>
                    <a:pt x="-6161" y="95116"/>
                    <a:pt x="-5018" y="60159"/>
                    <a:pt x="18223" y="31584"/>
                  </a:cubicBezTo>
                  <a:cubicBezTo>
                    <a:pt x="41464" y="3009"/>
                    <a:pt x="77945" y="-8230"/>
                    <a:pt x="99757" y="6438"/>
                  </a:cubicBezTo>
                  <a:close/>
                </a:path>
              </a:pathLst>
            </a:custGeom>
            <a:solidFill>
              <a:srgbClr val="FF617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41"/>
            <p:cNvSpPr/>
            <p:nvPr/>
          </p:nvSpPr>
          <p:spPr>
            <a:xfrm>
              <a:off x="3770853" y="5496459"/>
              <a:ext cx="46960" cy="46715"/>
            </a:xfrm>
            <a:custGeom>
              <a:rect b="b" l="l" r="r" t="t"/>
              <a:pathLst>
                <a:path extrusionOk="0" h="46715" w="46960">
                  <a:moveTo>
                    <a:pt x="42271" y="3080"/>
                  </a:moveTo>
                  <a:cubicBezTo>
                    <a:pt x="50082" y="9652"/>
                    <a:pt x="47891" y="24035"/>
                    <a:pt x="37509" y="35179"/>
                  </a:cubicBezTo>
                  <a:cubicBezTo>
                    <a:pt x="27127" y="46323"/>
                    <a:pt x="12363" y="50038"/>
                    <a:pt x="4648" y="43466"/>
                  </a:cubicBezTo>
                  <a:cubicBezTo>
                    <a:pt x="-3068" y="36894"/>
                    <a:pt x="-972" y="22511"/>
                    <a:pt x="9410" y="11367"/>
                  </a:cubicBezTo>
                  <a:cubicBezTo>
                    <a:pt x="19792" y="222"/>
                    <a:pt x="34556" y="-3111"/>
                    <a:pt x="42271" y="308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41"/>
            <p:cNvSpPr/>
            <p:nvPr/>
          </p:nvSpPr>
          <p:spPr>
            <a:xfrm>
              <a:off x="3224251" y="5232823"/>
              <a:ext cx="92784" cy="78787"/>
            </a:xfrm>
            <a:custGeom>
              <a:rect b="b" l="l" r="r" t="t"/>
              <a:pathLst>
                <a:path extrusionOk="0" h="78787" w="92784">
                  <a:moveTo>
                    <a:pt x="58140" y="587"/>
                  </a:moveTo>
                  <a:cubicBezTo>
                    <a:pt x="75570" y="-1699"/>
                    <a:pt x="89001" y="2683"/>
                    <a:pt x="92239" y="13827"/>
                  </a:cubicBezTo>
                  <a:cubicBezTo>
                    <a:pt x="95478" y="24971"/>
                    <a:pt x="83667" y="36687"/>
                    <a:pt x="73189" y="40307"/>
                  </a:cubicBezTo>
                  <a:cubicBezTo>
                    <a:pt x="62712" y="43926"/>
                    <a:pt x="37851" y="68882"/>
                    <a:pt x="31470" y="74406"/>
                  </a:cubicBezTo>
                  <a:cubicBezTo>
                    <a:pt x="23610" y="80248"/>
                    <a:pt x="12850" y="80248"/>
                    <a:pt x="4990" y="74406"/>
                  </a:cubicBezTo>
                  <a:cubicBezTo>
                    <a:pt x="-890" y="66649"/>
                    <a:pt x="-1637" y="56153"/>
                    <a:pt x="3085" y="47641"/>
                  </a:cubicBezTo>
                  <a:cubicBezTo>
                    <a:pt x="12610" y="26972"/>
                    <a:pt x="31660" y="3921"/>
                    <a:pt x="58140" y="587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41"/>
            <p:cNvSpPr/>
            <p:nvPr/>
          </p:nvSpPr>
          <p:spPr>
            <a:xfrm>
              <a:off x="3449634" y="5234267"/>
              <a:ext cx="97150" cy="74504"/>
            </a:xfrm>
            <a:custGeom>
              <a:rect b="b" l="l" r="r" t="t"/>
              <a:pathLst>
                <a:path extrusionOk="0" h="74504" w="97150">
                  <a:moveTo>
                    <a:pt x="32877" y="0"/>
                  </a:moveTo>
                  <a:cubicBezTo>
                    <a:pt x="15160" y="0"/>
                    <a:pt x="2206" y="5334"/>
                    <a:pt x="206" y="16859"/>
                  </a:cubicBezTo>
                  <a:cubicBezTo>
                    <a:pt x="-1794" y="28385"/>
                    <a:pt x="11160" y="38957"/>
                    <a:pt x="21923" y="41529"/>
                  </a:cubicBezTo>
                  <a:cubicBezTo>
                    <a:pt x="32686" y="44101"/>
                    <a:pt x="60023" y="66104"/>
                    <a:pt x="67072" y="71342"/>
                  </a:cubicBezTo>
                  <a:cubicBezTo>
                    <a:pt x="75561" y="76421"/>
                    <a:pt x="86383" y="75296"/>
                    <a:pt x="93646" y="68580"/>
                  </a:cubicBezTo>
                  <a:cubicBezTo>
                    <a:pt x="99457" y="62198"/>
                    <a:pt x="97266" y="50006"/>
                    <a:pt x="92694" y="41815"/>
                  </a:cubicBezTo>
                  <a:cubicBezTo>
                    <a:pt x="81550" y="21717"/>
                    <a:pt x="59261" y="667"/>
                    <a:pt x="32877" y="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41"/>
            <p:cNvSpPr/>
            <p:nvPr/>
          </p:nvSpPr>
          <p:spPr>
            <a:xfrm>
              <a:off x="3193237" y="5316754"/>
              <a:ext cx="212026" cy="212026"/>
            </a:xfrm>
            <a:custGeom>
              <a:rect b="b" l="l" r="r" t="t"/>
              <a:pathLst>
                <a:path extrusionOk="0" h="212026" w="212026">
                  <a:moveTo>
                    <a:pt x="106204" y="0"/>
                  </a:moveTo>
                  <a:cubicBezTo>
                    <a:pt x="164753" y="105"/>
                    <a:pt x="212132" y="47654"/>
                    <a:pt x="212026" y="106204"/>
                  </a:cubicBezTo>
                  <a:cubicBezTo>
                    <a:pt x="211921" y="164753"/>
                    <a:pt x="164372" y="212132"/>
                    <a:pt x="105823" y="212026"/>
                  </a:cubicBezTo>
                  <a:cubicBezTo>
                    <a:pt x="47311" y="211921"/>
                    <a:pt x="-52" y="164430"/>
                    <a:pt x="0" y="105918"/>
                  </a:cubicBezTo>
                  <a:cubicBezTo>
                    <a:pt x="53" y="47369"/>
                    <a:pt x="47559" y="-52"/>
                    <a:pt x="106108" y="0"/>
                  </a:cubicBezTo>
                  <a:cubicBezTo>
                    <a:pt x="106140" y="0"/>
                    <a:pt x="106172" y="0"/>
                    <a:pt x="106204" y="0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41"/>
            <p:cNvSpPr/>
            <p:nvPr/>
          </p:nvSpPr>
          <p:spPr>
            <a:xfrm>
              <a:off x="3352495" y="5307229"/>
              <a:ext cx="212026" cy="212026"/>
            </a:xfrm>
            <a:custGeom>
              <a:rect b="b" l="l" r="r" t="t"/>
              <a:pathLst>
                <a:path extrusionOk="0" h="212026" w="212026">
                  <a:moveTo>
                    <a:pt x="106108" y="0"/>
                  </a:moveTo>
                  <a:cubicBezTo>
                    <a:pt x="164658" y="53"/>
                    <a:pt x="212079" y="47559"/>
                    <a:pt x="212026" y="106109"/>
                  </a:cubicBezTo>
                  <a:cubicBezTo>
                    <a:pt x="211974" y="164658"/>
                    <a:pt x="164467" y="212079"/>
                    <a:pt x="105918" y="212026"/>
                  </a:cubicBezTo>
                  <a:cubicBezTo>
                    <a:pt x="47406" y="211974"/>
                    <a:pt x="0" y="164526"/>
                    <a:pt x="0" y="106013"/>
                  </a:cubicBezTo>
                  <a:cubicBezTo>
                    <a:pt x="0" y="47464"/>
                    <a:pt x="47464" y="0"/>
                    <a:pt x="106013" y="0"/>
                  </a:cubicBezTo>
                  <a:cubicBezTo>
                    <a:pt x="106045" y="0"/>
                    <a:pt x="106077" y="0"/>
                    <a:pt x="106109" y="0"/>
                  </a:cubicBezTo>
                  <a:close/>
                </a:path>
              </a:pathLst>
            </a:custGeom>
            <a:solidFill>
              <a:srgbClr val="6F568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41"/>
            <p:cNvSpPr/>
            <p:nvPr/>
          </p:nvSpPr>
          <p:spPr>
            <a:xfrm>
              <a:off x="3231147" y="5354568"/>
              <a:ext cx="136207" cy="136207"/>
            </a:xfrm>
            <a:custGeom>
              <a:rect b="b" l="l" r="r" t="t"/>
              <a:pathLst>
                <a:path extrusionOk="0" h="136207" w="136207">
                  <a:moveTo>
                    <a:pt x="68199" y="0"/>
                  </a:moveTo>
                  <a:cubicBezTo>
                    <a:pt x="105812" y="53"/>
                    <a:pt x="136260" y="30586"/>
                    <a:pt x="136207" y="68199"/>
                  </a:cubicBezTo>
                  <a:cubicBezTo>
                    <a:pt x="136155" y="105812"/>
                    <a:pt x="105621" y="136260"/>
                    <a:pt x="68008" y="136207"/>
                  </a:cubicBezTo>
                  <a:cubicBezTo>
                    <a:pt x="30433" y="136155"/>
                    <a:pt x="0" y="105679"/>
                    <a:pt x="0" y="68104"/>
                  </a:cubicBezTo>
                  <a:cubicBezTo>
                    <a:pt x="53" y="30476"/>
                    <a:pt x="30571" y="0"/>
                    <a:pt x="681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41"/>
            <p:cNvSpPr/>
            <p:nvPr/>
          </p:nvSpPr>
          <p:spPr>
            <a:xfrm>
              <a:off x="3267151" y="5390477"/>
              <a:ext cx="64389" cy="64388"/>
            </a:xfrm>
            <a:custGeom>
              <a:rect b="b" l="l" r="r" t="t"/>
              <a:pathLst>
                <a:path extrusionOk="0" h="64388" w="64389">
                  <a:moveTo>
                    <a:pt x="32195" y="0"/>
                  </a:moveTo>
                  <a:cubicBezTo>
                    <a:pt x="49975" y="0"/>
                    <a:pt x="64389" y="14414"/>
                    <a:pt x="64389" y="32194"/>
                  </a:cubicBezTo>
                  <a:cubicBezTo>
                    <a:pt x="64389" y="49975"/>
                    <a:pt x="49975" y="64389"/>
                    <a:pt x="32195" y="64389"/>
                  </a:cubicBezTo>
                  <a:cubicBezTo>
                    <a:pt x="14414" y="64389"/>
                    <a:pt x="0" y="49975"/>
                    <a:pt x="0" y="32194"/>
                  </a:cubicBezTo>
                  <a:cubicBezTo>
                    <a:pt x="0" y="14414"/>
                    <a:pt x="14414" y="0"/>
                    <a:pt x="32195" y="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41"/>
            <p:cNvSpPr/>
            <p:nvPr/>
          </p:nvSpPr>
          <p:spPr>
            <a:xfrm>
              <a:off x="3390405" y="5345043"/>
              <a:ext cx="136397" cy="136398"/>
            </a:xfrm>
            <a:custGeom>
              <a:rect b="b" l="l" r="r" t="t"/>
              <a:pathLst>
                <a:path extrusionOk="0" h="136398" w="136397">
                  <a:moveTo>
                    <a:pt x="68199" y="0"/>
                  </a:moveTo>
                  <a:cubicBezTo>
                    <a:pt x="105864" y="0"/>
                    <a:pt x="136398" y="30534"/>
                    <a:pt x="136398" y="68199"/>
                  </a:cubicBezTo>
                  <a:cubicBezTo>
                    <a:pt x="136398" y="105864"/>
                    <a:pt x="105864" y="136398"/>
                    <a:pt x="68199" y="136398"/>
                  </a:cubicBezTo>
                  <a:cubicBezTo>
                    <a:pt x="30534" y="136398"/>
                    <a:pt x="0" y="105864"/>
                    <a:pt x="0" y="68199"/>
                  </a:cubicBezTo>
                  <a:cubicBezTo>
                    <a:pt x="0" y="30534"/>
                    <a:pt x="30534" y="0"/>
                    <a:pt x="681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41"/>
            <p:cNvSpPr/>
            <p:nvPr/>
          </p:nvSpPr>
          <p:spPr>
            <a:xfrm>
              <a:off x="3426409" y="5381048"/>
              <a:ext cx="64389" cy="64388"/>
            </a:xfrm>
            <a:custGeom>
              <a:rect b="b" l="l" r="r" t="t"/>
              <a:pathLst>
                <a:path extrusionOk="0" h="64388" w="64389">
                  <a:moveTo>
                    <a:pt x="32195" y="0"/>
                  </a:moveTo>
                  <a:cubicBezTo>
                    <a:pt x="49975" y="0"/>
                    <a:pt x="64389" y="14414"/>
                    <a:pt x="64389" y="32195"/>
                  </a:cubicBezTo>
                  <a:cubicBezTo>
                    <a:pt x="64389" y="49975"/>
                    <a:pt x="49975" y="64389"/>
                    <a:pt x="32195" y="64389"/>
                  </a:cubicBezTo>
                  <a:cubicBezTo>
                    <a:pt x="14414" y="64389"/>
                    <a:pt x="0" y="49975"/>
                    <a:pt x="0" y="32195"/>
                  </a:cubicBezTo>
                  <a:cubicBezTo>
                    <a:pt x="0" y="14414"/>
                    <a:pt x="14414" y="0"/>
                    <a:pt x="32195" y="0"/>
                  </a:cubicBezTo>
                  <a:close/>
                </a:path>
              </a:pathLst>
            </a:custGeom>
            <a:solidFill>
              <a:srgbClr val="0D101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41"/>
            <p:cNvSpPr/>
            <p:nvPr/>
          </p:nvSpPr>
          <p:spPr>
            <a:xfrm>
              <a:off x="3308515" y="5663924"/>
              <a:ext cx="327193" cy="158036"/>
            </a:xfrm>
            <a:custGeom>
              <a:rect b="b" l="l" r="r" t="t"/>
              <a:pathLst>
                <a:path extrusionOk="0" h="158036" w="327193">
                  <a:moveTo>
                    <a:pt x="327158" y="140891"/>
                  </a:moveTo>
                  <a:cubicBezTo>
                    <a:pt x="265635" y="139565"/>
                    <a:pt x="204648" y="129133"/>
                    <a:pt x="146183" y="109935"/>
                  </a:cubicBezTo>
                  <a:cubicBezTo>
                    <a:pt x="94843" y="92790"/>
                    <a:pt x="30930" y="60310"/>
                    <a:pt x="16929" y="6493"/>
                  </a:cubicBezTo>
                  <a:cubicBezTo>
                    <a:pt x="15832" y="1942"/>
                    <a:pt x="11253" y="-859"/>
                    <a:pt x="6701" y="238"/>
                  </a:cubicBezTo>
                  <a:cubicBezTo>
                    <a:pt x="6618" y="258"/>
                    <a:pt x="6534" y="279"/>
                    <a:pt x="6451" y="302"/>
                  </a:cubicBezTo>
                  <a:cubicBezTo>
                    <a:pt x="1870" y="1515"/>
                    <a:pt x="-887" y="6182"/>
                    <a:pt x="260" y="10780"/>
                  </a:cubicBezTo>
                  <a:cubicBezTo>
                    <a:pt x="28835" y="120412"/>
                    <a:pt x="228860" y="156988"/>
                    <a:pt x="325729" y="158036"/>
                  </a:cubicBezTo>
                  <a:cubicBezTo>
                    <a:pt x="325920" y="157179"/>
                    <a:pt x="327444" y="141748"/>
                    <a:pt x="327158" y="1408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41"/>
            <p:cNvSpPr/>
            <p:nvPr/>
          </p:nvSpPr>
          <p:spPr>
            <a:xfrm>
              <a:off x="3325539" y="5715851"/>
              <a:ext cx="285464" cy="153828"/>
            </a:xfrm>
            <a:custGeom>
              <a:rect b="b" l="l" r="r" t="t"/>
              <a:pathLst>
                <a:path extrusionOk="0" h="153828" w="285464">
                  <a:moveTo>
                    <a:pt x="4000" y="0"/>
                  </a:moveTo>
                  <a:lnTo>
                    <a:pt x="0" y="77915"/>
                  </a:lnTo>
                  <a:lnTo>
                    <a:pt x="81248" y="57055"/>
                  </a:lnTo>
                  <a:lnTo>
                    <a:pt x="109061" y="128397"/>
                  </a:lnTo>
                  <a:lnTo>
                    <a:pt x="182785" y="90678"/>
                  </a:lnTo>
                  <a:lnTo>
                    <a:pt x="225743" y="153829"/>
                  </a:lnTo>
                  <a:lnTo>
                    <a:pt x="285464" y="101822"/>
                  </a:lnTo>
                  <a:lnTo>
                    <a:pt x="263843" y="94012"/>
                  </a:lnTo>
                  <a:lnTo>
                    <a:pt x="158591" y="75438"/>
                  </a:lnTo>
                  <a:lnTo>
                    <a:pt x="75247" y="46673"/>
                  </a:lnTo>
                  <a:lnTo>
                    <a:pt x="4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3" name="Google Shape;373;p41"/>
          <p:cNvGrpSpPr/>
          <p:nvPr/>
        </p:nvGrpSpPr>
        <p:grpSpPr>
          <a:xfrm>
            <a:off x="1614098" y="3090641"/>
            <a:ext cx="4348721" cy="2692450"/>
            <a:chOff x="1614098" y="3090641"/>
            <a:chExt cx="4348721" cy="2692450"/>
          </a:xfrm>
        </p:grpSpPr>
        <p:sp>
          <p:nvSpPr>
            <p:cNvPr id="374" name="Google Shape;374;p41"/>
            <p:cNvSpPr/>
            <p:nvPr/>
          </p:nvSpPr>
          <p:spPr>
            <a:xfrm>
              <a:off x="1746205" y="3842388"/>
              <a:ext cx="3962736" cy="1940253"/>
            </a:xfrm>
            <a:custGeom>
              <a:rect b="b" l="l" r="r" t="t"/>
              <a:pathLst>
                <a:path extrusionOk="0" h="1940253" w="3962736">
                  <a:moveTo>
                    <a:pt x="0" y="0"/>
                  </a:moveTo>
                  <a:lnTo>
                    <a:pt x="3962737" y="0"/>
                  </a:lnTo>
                  <a:lnTo>
                    <a:pt x="3962737" y="1940254"/>
                  </a:lnTo>
                  <a:lnTo>
                    <a:pt x="0" y="1940254"/>
                  </a:lnTo>
                  <a:close/>
                </a:path>
              </a:pathLst>
            </a:custGeom>
            <a:solidFill>
              <a:srgbClr val="CFF8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41"/>
            <p:cNvSpPr/>
            <p:nvPr/>
          </p:nvSpPr>
          <p:spPr>
            <a:xfrm>
              <a:off x="1660830" y="5600209"/>
              <a:ext cx="4133935" cy="182881"/>
            </a:xfrm>
            <a:custGeom>
              <a:rect b="b" l="l" r="r" t="t"/>
              <a:pathLst>
                <a:path extrusionOk="0" h="182881" w="4133935">
                  <a:moveTo>
                    <a:pt x="0" y="0"/>
                  </a:moveTo>
                  <a:lnTo>
                    <a:pt x="4133936" y="0"/>
                  </a:lnTo>
                  <a:lnTo>
                    <a:pt x="4133936" y="182882"/>
                  </a:lnTo>
                  <a:lnTo>
                    <a:pt x="0" y="182882"/>
                  </a:lnTo>
                  <a:close/>
                </a:path>
              </a:pathLst>
            </a:custGeom>
            <a:solidFill>
              <a:srgbClr val="6450A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41"/>
            <p:cNvSpPr/>
            <p:nvPr/>
          </p:nvSpPr>
          <p:spPr>
            <a:xfrm>
              <a:off x="2098488" y="4008594"/>
              <a:ext cx="483041" cy="262384"/>
            </a:xfrm>
            <a:custGeom>
              <a:rect b="b" l="l" r="r" t="t"/>
              <a:pathLst>
                <a:path extrusionOk="0" h="262384" w="483041">
                  <a:moveTo>
                    <a:pt x="0" y="31055"/>
                  </a:moveTo>
                  <a:cubicBezTo>
                    <a:pt x="5756" y="164442"/>
                    <a:pt x="118554" y="267911"/>
                    <a:pt x="251941" y="262155"/>
                  </a:cubicBezTo>
                  <a:cubicBezTo>
                    <a:pt x="377267" y="256750"/>
                    <a:pt x="477636" y="156381"/>
                    <a:pt x="483041" y="31055"/>
                  </a:cubicBezTo>
                  <a:cubicBezTo>
                    <a:pt x="406883" y="11145"/>
                    <a:pt x="328549" y="733"/>
                    <a:pt x="249834" y="50"/>
                  </a:cubicBezTo>
                  <a:cubicBezTo>
                    <a:pt x="165546" y="-821"/>
                    <a:pt x="81519" y="9608"/>
                    <a:pt x="0" y="31055"/>
                  </a:cubicBezTo>
                  <a:close/>
                </a:path>
              </a:pathLst>
            </a:custGeom>
            <a:solidFill>
              <a:srgbClr val="EF7BA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41"/>
            <p:cNvSpPr/>
            <p:nvPr/>
          </p:nvSpPr>
          <p:spPr>
            <a:xfrm>
              <a:off x="2581529" y="3995558"/>
              <a:ext cx="483490" cy="285835"/>
            </a:xfrm>
            <a:custGeom>
              <a:rect b="b" l="l" r="r" t="t"/>
              <a:pathLst>
                <a:path extrusionOk="0" h="285835" w="483490">
                  <a:moveTo>
                    <a:pt x="0" y="44090"/>
                  </a:moveTo>
                  <a:cubicBezTo>
                    <a:pt x="0" y="177603"/>
                    <a:pt x="108233" y="285836"/>
                    <a:pt x="241745" y="285836"/>
                  </a:cubicBezTo>
                  <a:cubicBezTo>
                    <a:pt x="375258" y="285836"/>
                    <a:pt x="483491" y="177603"/>
                    <a:pt x="483491" y="44090"/>
                  </a:cubicBezTo>
                  <a:cubicBezTo>
                    <a:pt x="327686" y="-14697"/>
                    <a:pt x="155804" y="-14697"/>
                    <a:pt x="0" y="44090"/>
                  </a:cubicBezTo>
                  <a:close/>
                </a:path>
              </a:pathLst>
            </a:custGeom>
            <a:solidFill>
              <a:srgbClr val="D3298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41"/>
            <p:cNvSpPr/>
            <p:nvPr/>
          </p:nvSpPr>
          <p:spPr>
            <a:xfrm>
              <a:off x="3065020" y="3995487"/>
              <a:ext cx="483041" cy="275490"/>
            </a:xfrm>
            <a:custGeom>
              <a:rect b="b" l="l" r="r" t="t"/>
              <a:pathLst>
                <a:path extrusionOk="0" h="275490" w="483041">
                  <a:moveTo>
                    <a:pt x="0" y="44161"/>
                  </a:moveTo>
                  <a:cubicBezTo>
                    <a:pt x="5756" y="177548"/>
                    <a:pt x="118554" y="281018"/>
                    <a:pt x="251941" y="275262"/>
                  </a:cubicBezTo>
                  <a:cubicBezTo>
                    <a:pt x="377267" y="269856"/>
                    <a:pt x="477636" y="169487"/>
                    <a:pt x="483041" y="44161"/>
                  </a:cubicBezTo>
                  <a:cubicBezTo>
                    <a:pt x="327412" y="-14720"/>
                    <a:pt x="155629" y="-14720"/>
                    <a:pt x="0" y="44161"/>
                  </a:cubicBezTo>
                  <a:close/>
                </a:path>
              </a:pathLst>
            </a:custGeom>
            <a:solidFill>
              <a:srgbClr val="EF7BA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41"/>
            <p:cNvSpPr/>
            <p:nvPr/>
          </p:nvSpPr>
          <p:spPr>
            <a:xfrm>
              <a:off x="3546264" y="4008644"/>
              <a:ext cx="483041" cy="262334"/>
            </a:xfrm>
            <a:custGeom>
              <a:rect b="b" l="l" r="r" t="t"/>
              <a:pathLst>
                <a:path extrusionOk="0" h="262334" w="483041">
                  <a:moveTo>
                    <a:pt x="0" y="31005"/>
                  </a:moveTo>
                  <a:cubicBezTo>
                    <a:pt x="5756" y="164391"/>
                    <a:pt x="118554" y="267861"/>
                    <a:pt x="251941" y="262105"/>
                  </a:cubicBezTo>
                  <a:cubicBezTo>
                    <a:pt x="377267" y="256700"/>
                    <a:pt x="477636" y="156330"/>
                    <a:pt x="483041" y="31005"/>
                  </a:cubicBezTo>
                  <a:cubicBezTo>
                    <a:pt x="324680" y="-10335"/>
                    <a:pt x="158361" y="-10335"/>
                    <a:pt x="0" y="31005"/>
                  </a:cubicBezTo>
                  <a:close/>
                </a:path>
              </a:pathLst>
            </a:custGeom>
            <a:solidFill>
              <a:srgbClr val="D3298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41"/>
            <p:cNvSpPr/>
            <p:nvPr/>
          </p:nvSpPr>
          <p:spPr>
            <a:xfrm>
              <a:off x="4031103" y="3994714"/>
              <a:ext cx="483490" cy="286679"/>
            </a:xfrm>
            <a:custGeom>
              <a:rect b="b" l="l" r="r" t="t"/>
              <a:pathLst>
                <a:path extrusionOk="0" h="286679" w="483490">
                  <a:moveTo>
                    <a:pt x="0" y="44934"/>
                  </a:moveTo>
                  <a:cubicBezTo>
                    <a:pt x="0" y="178447"/>
                    <a:pt x="108233" y="286680"/>
                    <a:pt x="241745" y="286680"/>
                  </a:cubicBezTo>
                  <a:cubicBezTo>
                    <a:pt x="375258" y="286680"/>
                    <a:pt x="483491" y="178447"/>
                    <a:pt x="483491" y="44934"/>
                  </a:cubicBezTo>
                  <a:cubicBezTo>
                    <a:pt x="406622" y="15938"/>
                    <a:pt x="325246" y="728"/>
                    <a:pt x="243093" y="0"/>
                  </a:cubicBezTo>
                  <a:cubicBezTo>
                    <a:pt x="160019" y="234"/>
                    <a:pt x="77669" y="15457"/>
                    <a:pt x="0" y="44934"/>
                  </a:cubicBezTo>
                  <a:close/>
                </a:path>
              </a:pathLst>
            </a:custGeom>
            <a:solidFill>
              <a:srgbClr val="EF7BA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41"/>
            <p:cNvSpPr/>
            <p:nvPr/>
          </p:nvSpPr>
          <p:spPr>
            <a:xfrm>
              <a:off x="4514594" y="3995551"/>
              <a:ext cx="483041" cy="275426"/>
            </a:xfrm>
            <a:custGeom>
              <a:rect b="b" l="l" r="r" t="t"/>
              <a:pathLst>
                <a:path extrusionOk="0" h="275426" w="483041">
                  <a:moveTo>
                    <a:pt x="0" y="44097"/>
                  </a:moveTo>
                  <a:cubicBezTo>
                    <a:pt x="5756" y="177484"/>
                    <a:pt x="118554" y="280954"/>
                    <a:pt x="251941" y="275198"/>
                  </a:cubicBezTo>
                  <a:cubicBezTo>
                    <a:pt x="377266" y="269792"/>
                    <a:pt x="477636" y="169423"/>
                    <a:pt x="483041" y="44097"/>
                  </a:cubicBezTo>
                  <a:cubicBezTo>
                    <a:pt x="327394" y="-14699"/>
                    <a:pt x="155647" y="-14699"/>
                    <a:pt x="0" y="44097"/>
                  </a:cubicBezTo>
                  <a:close/>
                </a:path>
              </a:pathLst>
            </a:custGeom>
            <a:solidFill>
              <a:srgbClr val="D3298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41"/>
            <p:cNvSpPr/>
            <p:nvPr/>
          </p:nvSpPr>
          <p:spPr>
            <a:xfrm>
              <a:off x="1614098" y="3979886"/>
              <a:ext cx="484389" cy="297470"/>
            </a:xfrm>
            <a:custGeom>
              <a:rect b="b" l="l" r="r" t="t"/>
              <a:pathLst>
                <a:path extrusionOk="0" h="297470" w="484389">
                  <a:moveTo>
                    <a:pt x="0" y="59762"/>
                  </a:moveTo>
                  <a:cubicBezTo>
                    <a:pt x="1236" y="192107"/>
                    <a:pt x="109398" y="298461"/>
                    <a:pt x="241745" y="297464"/>
                  </a:cubicBezTo>
                  <a:cubicBezTo>
                    <a:pt x="374242" y="298466"/>
                    <a:pt x="482664" y="192250"/>
                    <a:pt x="484389" y="59762"/>
                  </a:cubicBezTo>
                  <a:cubicBezTo>
                    <a:pt x="409142" y="20688"/>
                    <a:pt x="325634" y="198"/>
                    <a:pt x="240847" y="0"/>
                  </a:cubicBezTo>
                  <a:cubicBezTo>
                    <a:pt x="156917" y="189"/>
                    <a:pt x="74281" y="20692"/>
                    <a:pt x="0" y="59762"/>
                  </a:cubicBezTo>
                  <a:close/>
                </a:path>
              </a:pathLst>
            </a:custGeom>
            <a:solidFill>
              <a:srgbClr val="D3298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41"/>
            <p:cNvSpPr/>
            <p:nvPr/>
          </p:nvSpPr>
          <p:spPr>
            <a:xfrm>
              <a:off x="4997635" y="4008597"/>
              <a:ext cx="483041" cy="262381"/>
            </a:xfrm>
            <a:custGeom>
              <a:rect b="b" l="l" r="r" t="t"/>
              <a:pathLst>
                <a:path extrusionOk="0" h="262381" w="483041">
                  <a:moveTo>
                    <a:pt x="0" y="31052"/>
                  </a:moveTo>
                  <a:cubicBezTo>
                    <a:pt x="5756" y="164439"/>
                    <a:pt x="118554" y="267908"/>
                    <a:pt x="251941" y="262152"/>
                  </a:cubicBezTo>
                  <a:cubicBezTo>
                    <a:pt x="377266" y="256747"/>
                    <a:pt x="477636" y="156377"/>
                    <a:pt x="483041" y="31052"/>
                  </a:cubicBezTo>
                  <a:cubicBezTo>
                    <a:pt x="324689" y="-10351"/>
                    <a:pt x="158352" y="-10351"/>
                    <a:pt x="0" y="31052"/>
                  </a:cubicBezTo>
                  <a:close/>
                </a:path>
              </a:pathLst>
            </a:custGeom>
            <a:solidFill>
              <a:srgbClr val="EF7BA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41"/>
            <p:cNvSpPr/>
            <p:nvPr/>
          </p:nvSpPr>
          <p:spPr>
            <a:xfrm>
              <a:off x="5478430" y="4008595"/>
              <a:ext cx="483041" cy="262382"/>
            </a:xfrm>
            <a:custGeom>
              <a:rect b="b" l="l" r="r" t="t"/>
              <a:pathLst>
                <a:path extrusionOk="0" h="262382" w="483041">
                  <a:moveTo>
                    <a:pt x="0" y="31053"/>
                  </a:moveTo>
                  <a:cubicBezTo>
                    <a:pt x="5756" y="164440"/>
                    <a:pt x="118554" y="267910"/>
                    <a:pt x="251941" y="262154"/>
                  </a:cubicBezTo>
                  <a:cubicBezTo>
                    <a:pt x="377267" y="256748"/>
                    <a:pt x="477636" y="156379"/>
                    <a:pt x="483041" y="31053"/>
                  </a:cubicBezTo>
                  <a:cubicBezTo>
                    <a:pt x="407341" y="11143"/>
                    <a:pt x="329457" y="727"/>
                    <a:pt x="251181" y="49"/>
                  </a:cubicBezTo>
                  <a:cubicBezTo>
                    <a:pt x="166449" y="-809"/>
                    <a:pt x="81982" y="9620"/>
                    <a:pt x="0" y="31053"/>
                  </a:cubicBezTo>
                  <a:close/>
                </a:path>
              </a:pathLst>
            </a:custGeom>
            <a:solidFill>
              <a:srgbClr val="D3298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41"/>
            <p:cNvSpPr/>
            <p:nvPr/>
          </p:nvSpPr>
          <p:spPr>
            <a:xfrm>
              <a:off x="1614099" y="3189945"/>
              <a:ext cx="4348720" cy="849703"/>
            </a:xfrm>
            <a:custGeom>
              <a:rect b="b" l="l" r="r" t="t"/>
              <a:pathLst>
                <a:path extrusionOk="0" h="849703" w="4348720">
                  <a:moveTo>
                    <a:pt x="4348721" y="849704"/>
                  </a:moveTo>
                  <a:lnTo>
                    <a:pt x="0" y="849704"/>
                  </a:lnTo>
                  <a:lnTo>
                    <a:pt x="526627" y="0"/>
                  </a:lnTo>
                  <a:lnTo>
                    <a:pt x="3700322" y="0"/>
                  </a:lnTo>
                  <a:lnTo>
                    <a:pt x="4348721" y="849704"/>
                  </a:lnTo>
                  <a:close/>
                </a:path>
              </a:pathLst>
            </a:custGeom>
            <a:solidFill>
              <a:srgbClr val="F2578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41"/>
            <p:cNvSpPr/>
            <p:nvPr/>
          </p:nvSpPr>
          <p:spPr>
            <a:xfrm>
              <a:off x="2098488" y="3190844"/>
              <a:ext cx="736918" cy="848804"/>
            </a:xfrm>
            <a:custGeom>
              <a:rect b="b" l="l" r="r" t="t"/>
              <a:pathLst>
                <a:path extrusionOk="0" h="848804" w="736918">
                  <a:moveTo>
                    <a:pt x="381490" y="0"/>
                  </a:moveTo>
                  <a:lnTo>
                    <a:pt x="736919" y="0"/>
                  </a:lnTo>
                  <a:lnTo>
                    <a:pt x="482592" y="848805"/>
                  </a:lnTo>
                  <a:lnTo>
                    <a:pt x="0" y="848805"/>
                  </a:lnTo>
                  <a:lnTo>
                    <a:pt x="381490" y="0"/>
                  </a:lnTo>
                  <a:close/>
                </a:path>
              </a:pathLst>
            </a:custGeom>
            <a:solidFill>
              <a:srgbClr val="F7BAC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41"/>
            <p:cNvSpPr/>
            <p:nvPr/>
          </p:nvSpPr>
          <p:spPr>
            <a:xfrm>
              <a:off x="3065020" y="3190394"/>
              <a:ext cx="483041" cy="849254"/>
            </a:xfrm>
            <a:custGeom>
              <a:rect b="b" l="l" r="r" t="t"/>
              <a:pathLst>
                <a:path extrusionOk="0" h="849254" w="483041">
                  <a:moveTo>
                    <a:pt x="124467" y="0"/>
                  </a:moveTo>
                  <a:lnTo>
                    <a:pt x="480345" y="0"/>
                  </a:lnTo>
                  <a:lnTo>
                    <a:pt x="483041" y="849254"/>
                  </a:lnTo>
                  <a:lnTo>
                    <a:pt x="0" y="849254"/>
                  </a:lnTo>
                  <a:lnTo>
                    <a:pt x="124467" y="0"/>
                  </a:lnTo>
                  <a:close/>
                </a:path>
              </a:pathLst>
            </a:custGeom>
            <a:solidFill>
              <a:srgbClr val="F7BAC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41"/>
            <p:cNvSpPr/>
            <p:nvPr/>
          </p:nvSpPr>
          <p:spPr>
            <a:xfrm>
              <a:off x="3899446" y="3190394"/>
              <a:ext cx="615147" cy="849254"/>
            </a:xfrm>
            <a:custGeom>
              <a:rect b="b" l="l" r="r" t="t"/>
              <a:pathLst>
                <a:path extrusionOk="0" h="849254" w="615147">
                  <a:moveTo>
                    <a:pt x="0" y="0"/>
                  </a:moveTo>
                  <a:lnTo>
                    <a:pt x="355429" y="0"/>
                  </a:lnTo>
                  <a:lnTo>
                    <a:pt x="615148" y="849254"/>
                  </a:lnTo>
                  <a:lnTo>
                    <a:pt x="131657" y="8492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BAC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41"/>
            <p:cNvSpPr/>
            <p:nvPr/>
          </p:nvSpPr>
          <p:spPr>
            <a:xfrm>
              <a:off x="4608955" y="3190394"/>
              <a:ext cx="870822" cy="849254"/>
            </a:xfrm>
            <a:custGeom>
              <a:rect b="b" l="l" r="r" t="t"/>
              <a:pathLst>
                <a:path extrusionOk="0" h="849254" w="870822">
                  <a:moveTo>
                    <a:pt x="0" y="0"/>
                  </a:moveTo>
                  <a:lnTo>
                    <a:pt x="355878" y="0"/>
                  </a:lnTo>
                  <a:lnTo>
                    <a:pt x="870822" y="849254"/>
                  </a:lnTo>
                  <a:lnTo>
                    <a:pt x="388680" y="8492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BACD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41"/>
            <p:cNvSpPr/>
            <p:nvPr/>
          </p:nvSpPr>
          <p:spPr>
            <a:xfrm rot="10800000">
              <a:off x="2062990" y="4389236"/>
              <a:ext cx="1474736" cy="1393855"/>
            </a:xfrm>
            <a:custGeom>
              <a:rect b="b" l="l" r="r" t="t"/>
              <a:pathLst>
                <a:path extrusionOk="0" h="1393855" w="1474736">
                  <a:moveTo>
                    <a:pt x="0" y="0"/>
                  </a:moveTo>
                  <a:lnTo>
                    <a:pt x="1474737" y="0"/>
                  </a:lnTo>
                  <a:lnTo>
                    <a:pt x="1474737" y="1393855"/>
                  </a:lnTo>
                  <a:lnTo>
                    <a:pt x="0" y="1393855"/>
                  </a:lnTo>
                  <a:close/>
                </a:path>
              </a:pathLst>
            </a:custGeom>
            <a:solidFill>
              <a:srgbClr val="6F6FC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41"/>
            <p:cNvSpPr/>
            <p:nvPr/>
          </p:nvSpPr>
          <p:spPr>
            <a:xfrm rot="5400000">
              <a:off x="2265867" y="4510782"/>
              <a:ext cx="1068981" cy="1150312"/>
            </a:xfrm>
            <a:custGeom>
              <a:rect b="b" l="l" r="r" t="t"/>
              <a:pathLst>
                <a:path extrusionOk="0" h="1150312" w="1068981">
                  <a:moveTo>
                    <a:pt x="0" y="0"/>
                  </a:moveTo>
                  <a:lnTo>
                    <a:pt x="1068982" y="0"/>
                  </a:lnTo>
                  <a:lnTo>
                    <a:pt x="1068982" y="1150313"/>
                  </a:lnTo>
                  <a:lnTo>
                    <a:pt x="0" y="1150313"/>
                  </a:lnTo>
                  <a:close/>
                </a:path>
              </a:pathLst>
            </a:custGeom>
            <a:solidFill>
              <a:srgbClr val="5DC2D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41"/>
            <p:cNvSpPr/>
            <p:nvPr/>
          </p:nvSpPr>
          <p:spPr>
            <a:xfrm>
              <a:off x="2624217" y="4948216"/>
              <a:ext cx="352283" cy="352283"/>
            </a:xfrm>
            <a:custGeom>
              <a:rect b="b" l="l" r="r" t="t"/>
              <a:pathLst>
                <a:path extrusionOk="0" h="352283" w="352283">
                  <a:moveTo>
                    <a:pt x="0" y="176142"/>
                  </a:moveTo>
                  <a:cubicBezTo>
                    <a:pt x="0" y="78859"/>
                    <a:pt x="78859" y="0"/>
                    <a:pt x="176142" y="0"/>
                  </a:cubicBezTo>
                  <a:cubicBezTo>
                    <a:pt x="273424" y="0"/>
                    <a:pt x="352283" y="78859"/>
                    <a:pt x="352283" y="176142"/>
                  </a:cubicBezTo>
                  <a:cubicBezTo>
                    <a:pt x="352283" y="273424"/>
                    <a:pt x="273424" y="352283"/>
                    <a:pt x="176142" y="352283"/>
                  </a:cubicBezTo>
                  <a:cubicBezTo>
                    <a:pt x="78859" y="352283"/>
                    <a:pt x="0" y="273424"/>
                    <a:pt x="0" y="176142"/>
                  </a:cubicBezTo>
                  <a:close/>
                  <a:moveTo>
                    <a:pt x="54370" y="176142"/>
                  </a:moveTo>
                  <a:cubicBezTo>
                    <a:pt x="54370" y="243394"/>
                    <a:pt x="108889" y="297913"/>
                    <a:pt x="176142" y="297913"/>
                  </a:cubicBezTo>
                  <a:cubicBezTo>
                    <a:pt x="243394" y="297913"/>
                    <a:pt x="297913" y="243394"/>
                    <a:pt x="297913" y="176142"/>
                  </a:cubicBezTo>
                  <a:cubicBezTo>
                    <a:pt x="297913" y="108889"/>
                    <a:pt x="243394" y="54370"/>
                    <a:pt x="176142" y="54370"/>
                  </a:cubicBezTo>
                  <a:cubicBezTo>
                    <a:pt x="108889" y="54370"/>
                    <a:pt x="54370" y="108889"/>
                    <a:pt x="54370" y="176142"/>
                  </a:cubicBezTo>
                  <a:close/>
                </a:path>
              </a:pathLst>
            </a:custGeom>
            <a:solidFill>
              <a:srgbClr val="F8F7EE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41"/>
            <p:cNvSpPr/>
            <p:nvPr/>
          </p:nvSpPr>
          <p:spPr>
            <a:xfrm rot="5400000">
              <a:off x="2226550" y="5034489"/>
              <a:ext cx="1147167" cy="60661"/>
            </a:xfrm>
            <a:custGeom>
              <a:rect b="b" l="l" r="r" t="t"/>
              <a:pathLst>
                <a:path extrusionOk="0" h="60661" w="1147167">
                  <a:moveTo>
                    <a:pt x="0" y="0"/>
                  </a:moveTo>
                  <a:lnTo>
                    <a:pt x="1147167" y="0"/>
                  </a:lnTo>
                  <a:lnTo>
                    <a:pt x="1147167" y="60661"/>
                  </a:lnTo>
                  <a:lnTo>
                    <a:pt x="0" y="60661"/>
                  </a:lnTo>
                  <a:close/>
                </a:path>
              </a:pathLst>
            </a:custGeom>
            <a:solidFill>
              <a:srgbClr val="6F6FC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41"/>
            <p:cNvSpPr/>
            <p:nvPr/>
          </p:nvSpPr>
          <p:spPr>
            <a:xfrm>
              <a:off x="3755208" y="4448099"/>
              <a:ext cx="501014" cy="955747"/>
            </a:xfrm>
            <a:custGeom>
              <a:rect b="b" l="l" r="r" t="t"/>
              <a:pathLst>
                <a:path extrusionOk="0" h="955747" w="501014">
                  <a:moveTo>
                    <a:pt x="105595" y="0"/>
                  </a:moveTo>
                  <a:lnTo>
                    <a:pt x="501015" y="0"/>
                  </a:lnTo>
                  <a:lnTo>
                    <a:pt x="501015" y="0"/>
                  </a:lnTo>
                  <a:lnTo>
                    <a:pt x="501015" y="955748"/>
                  </a:lnTo>
                  <a:lnTo>
                    <a:pt x="501015" y="955748"/>
                  </a:lnTo>
                  <a:lnTo>
                    <a:pt x="105595" y="955748"/>
                  </a:lnTo>
                  <a:cubicBezTo>
                    <a:pt x="47275" y="955748"/>
                    <a:pt x="0" y="908473"/>
                    <a:pt x="0" y="850153"/>
                  </a:cubicBezTo>
                  <a:lnTo>
                    <a:pt x="0" y="105595"/>
                  </a:lnTo>
                  <a:cubicBezTo>
                    <a:pt x="0" y="47275"/>
                    <a:pt x="47275" y="0"/>
                    <a:pt x="105595" y="0"/>
                  </a:cubicBezTo>
                  <a:close/>
                </a:path>
              </a:pathLst>
            </a:custGeom>
            <a:solidFill>
              <a:srgbClr val="5DC2D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41"/>
            <p:cNvSpPr/>
            <p:nvPr/>
          </p:nvSpPr>
          <p:spPr>
            <a:xfrm rot="10800000">
              <a:off x="4893837" y="4448549"/>
              <a:ext cx="497869" cy="955747"/>
            </a:xfrm>
            <a:custGeom>
              <a:rect b="b" l="l" r="r" t="t"/>
              <a:pathLst>
                <a:path extrusionOk="0" h="955747" w="497869">
                  <a:moveTo>
                    <a:pt x="104696" y="0"/>
                  </a:moveTo>
                  <a:lnTo>
                    <a:pt x="497870" y="0"/>
                  </a:lnTo>
                  <a:lnTo>
                    <a:pt x="497870" y="0"/>
                  </a:lnTo>
                  <a:lnTo>
                    <a:pt x="497870" y="955748"/>
                  </a:lnTo>
                  <a:lnTo>
                    <a:pt x="497870" y="955748"/>
                  </a:lnTo>
                  <a:lnTo>
                    <a:pt x="104696" y="955748"/>
                  </a:lnTo>
                  <a:cubicBezTo>
                    <a:pt x="46902" y="955258"/>
                    <a:pt x="243" y="908396"/>
                    <a:pt x="0" y="850602"/>
                  </a:cubicBezTo>
                  <a:lnTo>
                    <a:pt x="0" y="105595"/>
                  </a:lnTo>
                  <a:cubicBezTo>
                    <a:pt x="0" y="47626"/>
                    <a:pt x="46727" y="494"/>
                    <a:pt x="104696" y="0"/>
                  </a:cubicBezTo>
                  <a:close/>
                </a:path>
              </a:pathLst>
            </a:custGeom>
            <a:solidFill>
              <a:srgbClr val="5DC2D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41"/>
            <p:cNvSpPr/>
            <p:nvPr/>
          </p:nvSpPr>
          <p:spPr>
            <a:xfrm>
              <a:off x="4325421" y="4448099"/>
              <a:ext cx="498768" cy="955747"/>
            </a:xfrm>
            <a:custGeom>
              <a:rect b="b" l="l" r="r" t="t"/>
              <a:pathLst>
                <a:path extrusionOk="0" h="955747" w="498768">
                  <a:moveTo>
                    <a:pt x="0" y="0"/>
                  </a:moveTo>
                  <a:lnTo>
                    <a:pt x="498768" y="0"/>
                  </a:lnTo>
                  <a:lnTo>
                    <a:pt x="498768" y="955748"/>
                  </a:lnTo>
                  <a:lnTo>
                    <a:pt x="0" y="955748"/>
                  </a:lnTo>
                  <a:close/>
                </a:path>
              </a:pathLst>
            </a:custGeom>
            <a:solidFill>
              <a:srgbClr val="5DC2D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41"/>
            <p:cNvSpPr/>
            <p:nvPr/>
          </p:nvSpPr>
          <p:spPr>
            <a:xfrm>
              <a:off x="2116911" y="3090641"/>
              <a:ext cx="3220875" cy="132106"/>
            </a:xfrm>
            <a:custGeom>
              <a:rect b="b" l="l" r="r" t="t"/>
              <a:pathLst>
                <a:path extrusionOk="0" h="132106" w="3220875">
                  <a:moveTo>
                    <a:pt x="0" y="0"/>
                  </a:moveTo>
                  <a:lnTo>
                    <a:pt x="3220875" y="0"/>
                  </a:lnTo>
                  <a:lnTo>
                    <a:pt x="3220875" y="132106"/>
                  </a:lnTo>
                  <a:lnTo>
                    <a:pt x="0" y="132106"/>
                  </a:lnTo>
                  <a:close/>
                </a:path>
              </a:pathLst>
            </a:custGeom>
            <a:solidFill>
              <a:srgbClr val="D3298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98" name="Google Shape;398;p41"/>
          <p:cNvSpPr txBox="1"/>
          <p:nvPr/>
        </p:nvSpPr>
        <p:spPr>
          <a:xfrm>
            <a:off x="3687543" y="4072951"/>
            <a:ext cx="1765052" cy="149777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33"/>
              <a:buFont typeface="Arial"/>
              <a:buNone/>
            </a:pPr>
            <a:r>
              <a:rPr b="1" i="0" lang="ru-RU" sz="8133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[м]</a:t>
            </a:r>
            <a:endParaRPr b="1" i="0" sz="8133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2023-06-21T11:11:32Z</dcterms:created>
  <dc:creator>Наталия Евстегнеева</dc:creator>
</cp:coreProperties>
</file>