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BB3668-D230-4BEF-B347-6272982236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0E4FBE9-0707-416F-99DE-746749CDED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FA20C8-17FD-4765-AFFC-83241B471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DF3C-8239-4739-BF2A-63B7DA4600CB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4191987-6788-483A-AC13-002FA64B3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1C65AF-86A3-4A1C-8568-255F791B1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7F2B-60AC-4CE2-AD19-5D97F5BD0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199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4A6A47-BE0A-4E55-A5FB-C6C26287C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BC4833E-639F-4B02-98F6-D239D40DA5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1434CF-BCDB-472B-B557-339ACD934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DF3C-8239-4739-BF2A-63B7DA4600CB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A60270-0E70-4F17-87C7-FCC9F059C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4BB54B-6E58-40E2-8E72-157C2B4DA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7F2B-60AC-4CE2-AD19-5D97F5BD0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225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E39266C-995C-40A5-A679-B84DC3846E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69212D0-F39D-4E57-B0F2-95DCD42A3B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B9F5A1-B7E2-4FE1-8461-4C5121346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DF3C-8239-4739-BF2A-63B7DA4600CB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3263C11-4752-476A-A225-21CEFC219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8343AE-6FFA-4663-A126-44C3BBC6C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7F2B-60AC-4CE2-AD19-5D97F5BD0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906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14A69E-E2BD-4C63-AE51-31CF996CA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2D6557-506E-4190-B3D7-B384BB8073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C44C1D-2CE6-41A4-9E8E-C430324FA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DF3C-8239-4739-BF2A-63B7DA4600CB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A74234-BD08-4852-B9BA-ED905ABE6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2AEC73-0B1E-4C3B-AF16-DB59A4CFD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7F2B-60AC-4CE2-AD19-5D97F5BD0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134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8024BC-141A-4660-921E-BEBD773E8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5107B81-ABFC-45A6-9A27-576B4A2D7F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9FBDBA-5288-45AC-9351-2E455730B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DF3C-8239-4739-BF2A-63B7DA4600CB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BB597D0-81A1-4325-819A-DA2F43C8F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6BFDF7-11B5-4D5E-9047-7BA132962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7F2B-60AC-4CE2-AD19-5D97F5BD0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427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639E8B-DC9F-4107-81E7-1BE142DA7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66F972-570E-4D91-937A-0D920756CC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E508D4E-BF37-457A-B404-3A6E3A1DAC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7EC3500-FD45-46C1-82EA-CD5FEF16F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DF3C-8239-4739-BF2A-63B7DA4600CB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B6DFF0-06B8-4CC3-86EF-FD4B10615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300CB5B-3950-42A9-A718-B78606BB1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7F2B-60AC-4CE2-AD19-5D97F5BD0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951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3CD05D-C7EE-43F0-8BD2-0D9A49685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D8C189F-1F02-4F11-BAD8-B5726A39D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967C04B-6A18-4A1D-AA1B-A10A0FF898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503FCFD-A14B-4A3A-A156-0D8F020AFC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F75C90A-14B7-44AB-AC7B-E0289FD2B7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5370CC3-B263-426D-A0B8-CDF9815CD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DF3C-8239-4739-BF2A-63B7DA4600CB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3C98ECF-82C1-49B2-97E6-DB97AAE58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4DA9E47-C5E1-4B68-A0E6-28A7D91E3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7F2B-60AC-4CE2-AD19-5D97F5BD0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917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91E233-8816-484C-B45B-1F0557CAD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FAFA60D-6A2C-4922-B8DB-F3A1F5F0A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DF3C-8239-4739-BF2A-63B7DA4600CB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B03F09B-6F30-4504-8958-D28D765C6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DA0DCD7-EBCA-4F2C-97AD-CEFC86593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7F2B-60AC-4CE2-AD19-5D97F5BD0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571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662BD5D-3371-4570-97D2-2B14B253A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DF3C-8239-4739-BF2A-63B7DA4600CB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5200451-0895-4D28-8C92-5028BCBED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EA07FC3-0C73-4919-9EC6-06D889723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7F2B-60AC-4CE2-AD19-5D97F5BD0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361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DAF83E-928A-4974-A20C-348EF374A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BE3363-A171-43EC-BFD3-AB827C9069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3BB3231-95F5-416C-9FD8-A5B9506C40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DD6E809-8589-407D-A404-FBAC882E3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DF3C-8239-4739-BF2A-63B7DA4600CB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373077B-5F0F-4908-B5D4-8DD9E380B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62C7190-A70D-4086-BE17-8A62E6124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7F2B-60AC-4CE2-AD19-5D97F5BD0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735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C75EF2-947E-421C-BE37-CDD14BC5C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4DA2E16-340E-443B-88FD-8066E8609E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E19209B-FD1C-4433-81B5-C092EF3133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4EFC059-916B-499A-B203-888CE01C5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7DF3C-8239-4739-BF2A-63B7DA4600CB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15BA063-2CEB-4F14-A100-34CA69A70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52FB649-FFC2-41AF-84ED-4CE3B2D00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7F2B-60AC-4CE2-AD19-5D97F5BD0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533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DFC0BA-1750-4266-8E58-6D1F532D7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8CA2E0B-F890-48E8-85E4-78E7281558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D589D39-17BE-451D-81CB-87621E5621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7DF3C-8239-4739-BF2A-63B7DA4600CB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BB1465A-EB49-486C-A77C-2334EAB46D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C965EC0-DF82-43E9-843C-B7E26BE6A3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47F2B-60AC-4CE2-AD19-5D97F5BD0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814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1A4789-CE9D-4799-9348-7EFB120C2D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</a:t>
            </a:r>
            <a:br>
              <a:rPr lang="ru-RU" sz="4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можно/нельзя купить за деньги» </a:t>
            </a:r>
            <a:br>
              <a:rPr lang="ru-RU" sz="4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старшего дошкольного возраста.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5F490F2-817A-4174-AFED-170FB8804A0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9086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506150D-A04A-43C2-A73D-B4D277704B3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814207" y="1164102"/>
            <a:ext cx="6563585" cy="4529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43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39E4699-79CE-4EA7-AA49-BCEEB09D21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671710" y="110782"/>
            <a:ext cx="8848579" cy="6636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4768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19</Words>
  <Application>Microsoft Office PowerPoint</Application>
  <PresentationFormat>Широкоэкранный</PresentationFormat>
  <Paragraphs>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Дидактическая игра  «Что можно/нельзя купить за деньги»  для детей старшего дошкольного возраста.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 «Что можно/нельзя купить за деньги»  для детей старшего дошкольного возраста.</dc:title>
  <dc:creator>Asus</dc:creator>
  <cp:lastModifiedBy>Asus</cp:lastModifiedBy>
  <cp:revision>2</cp:revision>
  <dcterms:created xsi:type="dcterms:W3CDTF">2023-12-11T10:46:54Z</dcterms:created>
  <dcterms:modified xsi:type="dcterms:W3CDTF">2023-12-11T11:02:29Z</dcterms:modified>
</cp:coreProperties>
</file>