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23" autoAdjust="0"/>
  </p:normalViewPr>
  <p:slideViewPr>
    <p:cSldViewPr snapToGrid="0" showGuides="1">
      <p:cViewPr>
        <p:scale>
          <a:sx n="84" d="100"/>
          <a:sy n="84" d="100"/>
        </p:scale>
        <p:origin x="-595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B4BE-2A69-45E7-843E-33E6ABB14CDF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4AFA-33E9-4002-8E43-F06E77753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099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B4BE-2A69-45E7-843E-33E6ABB14CDF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4AFA-33E9-4002-8E43-F06E77753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873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B4BE-2A69-45E7-843E-33E6ABB14CDF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4AFA-33E9-4002-8E43-F06E77753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296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B4BE-2A69-45E7-843E-33E6ABB14CDF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4AFA-33E9-4002-8E43-F06E77753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99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B4BE-2A69-45E7-843E-33E6ABB14CDF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4AFA-33E9-4002-8E43-F06E77753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54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B4BE-2A69-45E7-843E-33E6ABB14CDF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4AFA-33E9-4002-8E43-F06E77753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0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B4BE-2A69-45E7-843E-33E6ABB14CDF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4AFA-33E9-4002-8E43-F06E77753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53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B4BE-2A69-45E7-843E-33E6ABB14CDF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4AFA-33E9-4002-8E43-F06E77753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352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B4BE-2A69-45E7-843E-33E6ABB14CDF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4AFA-33E9-4002-8E43-F06E77753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506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B4BE-2A69-45E7-843E-33E6ABB14CDF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4AFA-33E9-4002-8E43-F06E77753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0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B4BE-2A69-45E7-843E-33E6ABB14CDF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4AFA-33E9-4002-8E43-F06E77753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220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3B4BE-2A69-45E7-843E-33E6ABB14CDF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74AFA-33E9-4002-8E43-F06E77753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987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.depositphotos.com/1954507/2398/i/950/depositphotos_23983055-stock-photo-beautiful-snowdrops-backgroun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834491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41195"/>
            <a:ext cx="9144000" cy="1023582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ЛЕГЕНДА О ПРОЛЕСКЕ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377" y="6202935"/>
            <a:ext cx="2978463" cy="407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377" y="6017741"/>
            <a:ext cx="2978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воспитатель Иванова О. 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789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 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7183"/>
            <a:ext cx="6217919" cy="684081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183"/>
            <a:ext cx="10515600" cy="1673505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81353"/>
            <a:ext cx="6044418" cy="5964701"/>
          </a:xfrm>
        </p:spPr>
        <p:txBody>
          <a:bodyPr>
            <a:noAutofit/>
          </a:bodyPr>
          <a:lstStyle/>
          <a:p>
            <a:r>
              <a:rPr lang="ru-RU" sz="2400" dirty="0"/>
              <a:t> В марте, едва сойдет снег появляются голубые цветы </a:t>
            </a:r>
            <a:r>
              <a:rPr lang="ru-RU" sz="2400" dirty="0" smtClean="0"/>
              <a:t>пролески. Пролеска </a:t>
            </a:r>
            <a:r>
              <a:rPr lang="ru-RU" sz="2400" dirty="0"/>
              <a:t>- лекарственное растение. Корень пролески похож на маленькую луковицу. Если увидите пролеску в лесу, не срывайте ее. Она занесена в Красную книгу редких растений, которые охраняются.</a:t>
            </a:r>
            <a:br>
              <a:rPr lang="ru-RU" sz="2400" dirty="0"/>
            </a:br>
            <a:r>
              <a:rPr lang="ru-RU" sz="2400" dirty="0"/>
              <a:t>   Я вам сейчас расскажу одну легенду об этом замечательном </a:t>
            </a:r>
            <a:r>
              <a:rPr lang="ru-RU" sz="2400" dirty="0" smtClean="0"/>
              <a:t>весеннем </a:t>
            </a:r>
            <a:r>
              <a:rPr lang="ru-RU" sz="2400" dirty="0" err="1" smtClean="0"/>
              <a:t>цветочке.</a:t>
            </a:r>
            <a:r>
              <a:rPr lang="ru-RU" sz="2400" dirty="0" err="1" smtClean="0">
                <a:solidFill>
                  <a:schemeClr val="bg1"/>
                </a:solidFill>
              </a:rPr>
              <a:t>цвтке</a:t>
            </a:r>
            <a:r>
              <a:rPr lang="ru-RU" sz="24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7211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 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56402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96837" y="4180344"/>
            <a:ext cx="6096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Весь март грело яркое солнышко, растапливая снега, увеличивая день, предлагая Зиме подвинуться, а затем вовсе уйти, уступить место Весне. Потому что всему свое время. Зима сопротивлялась изо всех сил, по ночам главенствуя, днем отступая.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401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ds04.infourok.ru/uploads/ex/1271/00102b88-7243797b/640/img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418" y="0"/>
            <a:ext cx="12302836" cy="70658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704609" y="221599"/>
            <a:ext cx="6096000" cy="32342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Подходило время и ей приходилось медленно перебираться все дальше на Север. Растеряла она всю свою суровость, обессилела от борьбы с пригревающим солнцем, да наступающей Весной и не выдержав расплакалась от бессилия, понимая, что придется совсем уйти, отступить иначе погибнет...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032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img2.abo.media/upload/articles/cHgBag1cjKe4VVp/P8LtVWnoEP5OJFh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46363" y="4630050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Слезы Зимы скатывались с ее щек на лесную землю и на остатки сугробов </a:t>
            </a:r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превращались в цветы, которые стали называть -  пролески.</a:t>
            </a:r>
            <a:endParaRPr lang="ru-RU" sz="2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751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 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191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419600" y="5681489"/>
            <a:ext cx="7536873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Каждый год, когда Зима и Весна делят власть, расцветают синие зимние слезки - первые лесные весенние цветы – пролески.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128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14908/ab6d9570-7f7d-4db5-91ad-f266872d0fe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72109" cy="763875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3322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149</Words>
  <Application>Microsoft Office PowerPoint</Application>
  <PresentationFormat>Произвольный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ЛЕГЕНДА О ПРОЛЕСКЕ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ВЕСЕННИЕ ЦВЕТЫ</dc:title>
  <dc:creator>Пользователь Windows</dc:creator>
  <cp:lastModifiedBy>HUAWAI</cp:lastModifiedBy>
  <cp:revision>11</cp:revision>
  <dcterms:created xsi:type="dcterms:W3CDTF">2020-04-26T18:19:01Z</dcterms:created>
  <dcterms:modified xsi:type="dcterms:W3CDTF">2023-12-11T18:00:30Z</dcterms:modified>
</cp:coreProperties>
</file>