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341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>
        <p:scale>
          <a:sx n="87" d="100"/>
          <a:sy n="87" d="100"/>
        </p:scale>
        <p:origin x="-499" y="53"/>
      </p:cViewPr>
      <p:guideLst>
        <p:guide orient="horz" pos="2341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A723F7-2430-4A91-AB24-8E7207BA910A}" type="datetimeFigureOut">
              <a:rPr lang="ru-RU" smtClean="0"/>
              <a:t>11.12.2023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5169B6-C585-40E2-9155-C88FFF0B83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89863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169B6-C585-40E2-9155-C88FFF0B8346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60035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F4C16-13DA-46CF-9AB1-FB4929F7A1FD}" type="datetimeFigureOut">
              <a:rPr lang="ru-RU" smtClean="0"/>
              <a:t>11.12.2023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97E4F-0F07-4886-95D6-4AFB31CB70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80139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F4C16-13DA-46CF-9AB1-FB4929F7A1FD}" type="datetimeFigureOut">
              <a:rPr lang="ru-RU" smtClean="0"/>
              <a:t>11.12.2023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97E4F-0F07-4886-95D6-4AFB31CB70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88427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F4C16-13DA-46CF-9AB1-FB4929F7A1FD}" type="datetimeFigureOut">
              <a:rPr lang="ru-RU" smtClean="0"/>
              <a:t>11.12.2023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97E4F-0F07-4886-95D6-4AFB31CB70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11509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F4C16-13DA-46CF-9AB1-FB4929F7A1FD}" type="datetimeFigureOut">
              <a:rPr lang="ru-RU" smtClean="0"/>
              <a:t>11.12.2023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97E4F-0F07-4886-95D6-4AFB31CB70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23112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F4C16-13DA-46CF-9AB1-FB4929F7A1FD}" type="datetimeFigureOut">
              <a:rPr lang="ru-RU" smtClean="0"/>
              <a:t>11.12.2023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97E4F-0F07-4886-95D6-4AFB31CB70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75645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F4C16-13DA-46CF-9AB1-FB4929F7A1FD}" type="datetimeFigureOut">
              <a:rPr lang="ru-RU" smtClean="0"/>
              <a:t>11.12.2023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97E4F-0F07-4886-95D6-4AFB31CB70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95049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F4C16-13DA-46CF-9AB1-FB4929F7A1FD}" type="datetimeFigureOut">
              <a:rPr lang="ru-RU" smtClean="0"/>
              <a:t>11.12.2023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97E4F-0F07-4886-95D6-4AFB31CB70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3976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F4C16-13DA-46CF-9AB1-FB4929F7A1FD}" type="datetimeFigureOut">
              <a:rPr lang="ru-RU" smtClean="0"/>
              <a:t>11.12.2023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97E4F-0F07-4886-95D6-4AFB31CB70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067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F4C16-13DA-46CF-9AB1-FB4929F7A1FD}" type="datetimeFigureOut">
              <a:rPr lang="ru-RU" smtClean="0"/>
              <a:t>11.12.2023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97E4F-0F07-4886-95D6-4AFB31CB70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49093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F4C16-13DA-46CF-9AB1-FB4929F7A1FD}" type="datetimeFigureOut">
              <a:rPr lang="ru-RU" smtClean="0"/>
              <a:t>11.12.2023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97E4F-0F07-4886-95D6-4AFB31CB70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87230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F4C16-13DA-46CF-9AB1-FB4929F7A1FD}" type="datetimeFigureOut">
              <a:rPr lang="ru-RU" smtClean="0"/>
              <a:t>11.12.2023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97E4F-0F07-4886-95D6-4AFB31CB70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5636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6F4C16-13DA-46CF-9AB1-FB4929F7A1FD}" type="datetimeFigureOut">
              <a:rPr lang="ru-RU" smtClean="0"/>
              <a:t>11.12.2023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497E4F-0F07-4886-95D6-4AFB31CB70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3813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 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396717" cy="68579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60947" y="3046601"/>
            <a:ext cx="10674822" cy="1528549"/>
          </a:xfrm>
        </p:spPr>
        <p:txBody>
          <a:bodyPr>
            <a:noAutofit/>
          </a:bodyPr>
          <a:lstStyle/>
          <a:p>
            <a:r>
              <a:rPr lang="ru-RU" sz="9600" i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Сказка о тюльпане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388353" y="5895966"/>
            <a:ext cx="4657344" cy="8826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Подготовила воспитатель Иванова О. В.</a:t>
            </a:r>
            <a:endParaRPr lang="ru-RU" sz="24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3589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60000"/>
                <a:lumOff val="4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s://fashionfhk.files.wordpress.com/2014/06/tulip206_2_jpga713840f-6961-457a-a04e-7e7ae0092fbflarge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240" y="0"/>
            <a:ext cx="6096000" cy="6858000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0" y="0"/>
            <a:ext cx="6096000" cy="6858000"/>
          </a:xfrm>
        </p:spPr>
        <p:txBody>
          <a:bodyPr>
            <a:normAutofit/>
          </a:bodyPr>
          <a:lstStyle/>
          <a:p>
            <a:r>
              <a:rPr lang="ru-RU" dirty="0"/>
              <a:t> </a:t>
            </a:r>
            <a:br>
              <a:rPr lang="ru-RU" dirty="0"/>
            </a:br>
            <a:r>
              <a:rPr lang="ru-RU" sz="4800" dirty="0">
                <a:solidFill>
                  <a:schemeClr val="bg1"/>
                </a:solidFill>
              </a:rPr>
              <a:t> </a:t>
            </a:r>
            <a:r>
              <a:rPr lang="ru-RU" sz="48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Прошло несколько дней и случилось чудо: подросший бутон раскрылся, превратившись в дивный, красивый цветок. </a:t>
            </a:r>
          </a:p>
        </p:txBody>
      </p:sp>
    </p:spTree>
    <p:extLst>
      <p:ext uri="{BB962C8B-B14F-4D97-AF65-F5344CB8AC3E}">
        <p14:creationId xmlns:p14="http://schemas.microsoft.com/office/powerpoint/2010/main" val="4977305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s://www.1zoom.ru/big2/181/300484-svetik.jpg"/>
          <p:cNvPicPr>
            <a:picLocks noGrp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2283"/>
            <a:ext cx="12552218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03960" y="320040"/>
            <a:ext cx="10826179" cy="3396298"/>
          </a:xfrm>
        </p:spPr>
        <p:txBody>
          <a:bodyPr>
            <a:normAutofit fontScale="90000"/>
          </a:bodyPr>
          <a:lstStyle/>
          <a:p>
            <a:r>
              <a:rPr lang="ru-RU" sz="67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 что он увидел вокруг очень удивило и обрадовало его. Мир вокруг был прекрасен!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03613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bestcube.space/wp-content/uploads/slide-14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5493" y="0"/>
            <a:ext cx="121920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21549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s://avatars.mds.yandex.net/get-pdb/878459/2054a1b8-785b-4da3-a58c-8213e1713eaa/s1200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82138"/>
            <a:ext cx="10515600" cy="1760562"/>
          </a:xfrm>
        </p:spPr>
        <p:txBody>
          <a:bodyPr>
            <a:normAutofit/>
          </a:bodyPr>
          <a:lstStyle/>
          <a:p>
            <a:r>
              <a:rPr lang="ru-RU" sz="2700" dirty="0"/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61582" y="382138"/>
            <a:ext cx="11668836" cy="33563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Необыкновенный цветок распускается весной. Это тюльпан. Тюльпаны растут в каждом саду, бывают разного размера, цвета и формы. Вырастает тюльпан из луковицы. Весной, когда зацветают эти цветы в городских парках и скверах, многие выходят погулять и полюбоваться цветущими цветами, красотой и ароматами тюльпанов. Эти чудесные цветы в хорошую солнечную погоду раскрываются, как будто нас зовут ими полюбоваться, а на ночь и плохую погоду они закрываются.</a:t>
            </a:r>
            <a:r>
              <a:rPr lang="ru-RU" sz="24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                                   </a:t>
            </a:r>
            <a:r>
              <a:rPr lang="ru-RU" sz="24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Сегодня я расскажу вам сказку о тюльпане.</a:t>
            </a:r>
            <a:endParaRPr lang="ru-RU" sz="2400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endParaRPr lang="ru-RU" sz="1600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0961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 descr=" "/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0" y="1"/>
            <a:ext cx="6096000" cy="685799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Объект 4" descr=" "/>
          <p:cNvPicPr>
            <a:picLocks noGrp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746" y="-23883"/>
            <a:ext cx="6073254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4677" y="1"/>
            <a:ext cx="10515600" cy="1105470"/>
          </a:xfrm>
        </p:spPr>
        <p:txBody>
          <a:bodyPr>
            <a:normAutofit/>
          </a:bodyPr>
          <a:lstStyle/>
          <a:p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некотором царстве, в цветочном государстве жила –была Луковичка. </a:t>
            </a:r>
          </a:p>
        </p:txBody>
      </p:sp>
    </p:spTree>
    <p:extLst>
      <p:ext uri="{BB962C8B-B14F-4D97-AF65-F5344CB8AC3E}">
        <p14:creationId xmlns:p14="http://schemas.microsoft.com/office/powerpoint/2010/main" val="3045348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://900igr.net/up/datai/219893/0022-043-.jpg"/>
          <p:cNvPicPr>
            <a:picLocks noGrp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60520" y="1839272"/>
            <a:ext cx="3947160" cy="435681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939800" dist="1981200" dir="5400000" sx="167000" sy="167000" algn="ctr" rotWithShape="0">
              <a:srgbClr val="FFFF00">
                <a:alpha val="5000"/>
              </a:srgbClr>
            </a:outerShdw>
          </a:effectLst>
          <a:scene3d>
            <a:camera prst="orthographicFront"/>
            <a:lightRig rig="threePt" dir="t"/>
          </a:scene3d>
          <a:sp3d extrusionH="50800" contourW="12700">
            <a:bevelT w="133350" h="171450"/>
            <a:bevelB w="146050" h="228600"/>
            <a:extrusionClr>
              <a:srgbClr val="FFFF00"/>
            </a:extrusionClr>
            <a:contourClr>
              <a:schemeClr val="accent1">
                <a:lumMod val="75000"/>
              </a:schemeClr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3048000" y="-60960"/>
            <a:ext cx="6096000" cy="175201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ru-RU" sz="28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была эта Луковичка не простая, а -  </a:t>
            </a:r>
            <a:r>
              <a:rPr lang="ru-RU" sz="2800" i="1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тюльпановая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.</a:t>
            </a:r>
            <a:r>
              <a:rPr lang="ru-RU" sz="16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0841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s://i-ola.ru/city/socs/culture/foto/kraski_zima1.jpg"/>
          <p:cNvPicPr>
            <a:picLocks noGrp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9140" y="1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4715" y="5718413"/>
            <a:ext cx="11614245" cy="996286"/>
          </a:xfrm>
        </p:spPr>
        <p:txBody>
          <a:bodyPr>
            <a:normAutofit fontScale="90000"/>
          </a:bodyPr>
          <a:lstStyle/>
          <a:p>
            <a:r>
              <a:rPr lang="ru-RU" dirty="0"/>
              <a:t> </a:t>
            </a:r>
            <a:r>
              <a:rPr lang="ru-RU" sz="2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Долгую морозную зиму она крепко спала в земле, накрывшись снежным </a:t>
            </a:r>
            <a:r>
              <a:rPr lang="ru-RU" sz="27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одеялом.  Ничего </a:t>
            </a:r>
            <a:r>
              <a:rPr lang="ru-RU" sz="2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нарушало ее покой, кроме заунывных песен </a:t>
            </a:r>
            <a:r>
              <a:rPr lang="ru-RU" sz="27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матушки-Вьюги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4160219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 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412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холод и метели стали отступать, давая дорогу красавице-Весне. Зашумели веселые ручейки, пригрело ласковое </a:t>
            </a:r>
            <a:r>
              <a:rPr lang="ru-RU" sz="31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солнышко</a:t>
            </a:r>
            <a:r>
              <a:rPr lang="ru-RU" sz="3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666282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s://illustrators.ru/uploads/illustration/image/828227/main_74.jpg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30109" y="0"/>
            <a:ext cx="622610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10484" y="354842"/>
            <a:ext cx="4612943" cy="5847838"/>
          </a:xfrm>
        </p:spPr>
        <p:txBody>
          <a:bodyPr>
            <a:normAutofit/>
          </a:bodyPr>
          <a:lstStyle/>
          <a:p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Наступила Весна-красна.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Проснулась и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тюльпановая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Луковичка. Осторожно и несмело она потянулась, попила корешками родниковой водички, набралась сил и выпустила зеленый росток. </a:t>
            </a:r>
          </a:p>
        </p:txBody>
      </p:sp>
    </p:spTree>
    <p:extLst>
      <p:ext uri="{BB962C8B-B14F-4D97-AF65-F5344CB8AC3E}">
        <p14:creationId xmlns:p14="http://schemas.microsoft.com/office/powerpoint/2010/main" val="32278339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s://st.depositphotos.com/2266693/4666/i/950/depositphotos_46667887-stock-photo-green-sprout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Сначала ему было трудно пробираться сквозь слой земли, но мама луковичка давала ему новые силы.</a:t>
            </a:r>
            <a:br>
              <a:rPr lang="ru-RU" sz="28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Вскоре на весеннем лугу появились листочки тюльпана.</a:t>
            </a:r>
            <a:endParaRPr lang="ru-RU" sz="2800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84688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7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s://cdn.pixabay.com/photo/2019/04/07/03/05/bud-4108754_640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0" y="0"/>
            <a:ext cx="6096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" y="0"/>
            <a:ext cx="6096000" cy="68580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sz="31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Цветок рос и вот в самой середине появился маленький бутончик, на коротенькой ножке. Бутончик был очень любопытный, ему хотелось узнать как выглядит белый свет. Сквозь закрытые лепестки тюльпан слышал щебетание птиц, жужжание пчел, стрекотание кузнечиков.</a:t>
            </a:r>
            <a:r>
              <a:rPr lang="ru-RU" dirty="0">
                <a:solidFill>
                  <a:schemeClr val="bg1"/>
                </a:solidFill>
              </a:rPr>
              <a:t/>
            </a:r>
            <a:br>
              <a:rPr lang="ru-RU" dirty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518519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256</Words>
  <Application>Microsoft Office PowerPoint</Application>
  <PresentationFormat>Произвольный</PresentationFormat>
  <Paragraphs>17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Сказка о тюльпане</vt:lpstr>
      <vt:lpstr> </vt:lpstr>
      <vt:lpstr>В некотором царстве, в цветочном государстве жила –была Луковичка. </vt:lpstr>
      <vt:lpstr>Презентация PowerPoint</vt:lpstr>
      <vt:lpstr> Долгую морозную зиму она крепко спала в земле, накрывшись снежным одеялом.  Ничего не нарушало ее покой, кроме заунывных песен матушки-Вьюги. </vt:lpstr>
      <vt:lpstr>Но холод и метели стали отступать, давая дорогу красавице-Весне. Зашумели веселые ручейки, пригрело ласковое солнышко. </vt:lpstr>
      <vt:lpstr>Наступила Весна-красна. Проснулась и тюльпановая Луковичка. Осторожно и несмело она потянулась, попила корешками родниковой водички, набралась сил и выпустила зеленый росток. </vt:lpstr>
      <vt:lpstr>Сначала ему было трудно пробираться сквозь слой земли, но мама луковичка давала ему новые силы. Вскоре на весеннем лугу появились листочки тюльпана.</vt:lpstr>
      <vt:lpstr> Цветок рос и вот в самой середине появился маленький бутончик, на коротенькой ножке. Бутончик был очень любопытный, ему хотелось узнать как выглядит белый свет. Сквозь закрытые лепестки тюльпан слышал щебетание птиц, жужжание пчел, стрекотание кузнечиков. </vt:lpstr>
      <vt:lpstr>     Прошло несколько дней и случилось чудо: подросший бутон раскрылся, превратившись в дивный, красивый цветок. </vt:lpstr>
      <vt:lpstr>То что он увидел вокруг очень удивило и обрадовало его. Мир вокруг был прекрасен!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Сказка о тюльпане</dc:title>
  <dc:creator>Пользователь Windows</dc:creator>
  <cp:lastModifiedBy>HUAWAI</cp:lastModifiedBy>
  <cp:revision>14</cp:revision>
  <dcterms:created xsi:type="dcterms:W3CDTF">2020-04-26T20:18:01Z</dcterms:created>
  <dcterms:modified xsi:type="dcterms:W3CDTF">2023-12-11T18:01:05Z</dcterms:modified>
</cp:coreProperties>
</file>