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55" d="100"/>
          <a:sy n="55" d="100"/>
        </p:scale>
        <p:origin x="7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Диана Гусейнова" userId="46a83ff694afbaf4" providerId="LiveId" clId="{785830F9-189D-4F2E-B361-4B812E36D46F}"/>
    <pc:docChg chg="undo custSel addSld delSld modSld">
      <pc:chgData name="Диана Гусейнова" userId="46a83ff694afbaf4" providerId="LiveId" clId="{785830F9-189D-4F2E-B361-4B812E36D46F}" dt="2023-12-10T21:14:26.494" v="525" actId="1076"/>
      <pc:docMkLst>
        <pc:docMk/>
      </pc:docMkLst>
      <pc:sldChg chg="addSp delSp modSp del mod">
        <pc:chgData name="Диана Гусейнова" userId="46a83ff694afbaf4" providerId="LiveId" clId="{785830F9-189D-4F2E-B361-4B812E36D46F}" dt="2023-12-10T21:12:33.262" v="473" actId="2696"/>
        <pc:sldMkLst>
          <pc:docMk/>
          <pc:sldMk cId="2909827302" sldId="256"/>
        </pc:sldMkLst>
        <pc:picChg chg="del">
          <ac:chgData name="Диана Гусейнова" userId="46a83ff694afbaf4" providerId="LiveId" clId="{785830F9-189D-4F2E-B361-4B812E36D46F}" dt="2023-12-10T20:41:44.374" v="9" actId="21"/>
          <ac:picMkLst>
            <pc:docMk/>
            <pc:sldMk cId="2909827302" sldId="256"/>
            <ac:picMk id="5" creationId="{1C72E88D-FE6C-43CA-BD46-F26A035EA079}"/>
          </ac:picMkLst>
        </pc:picChg>
        <pc:picChg chg="add mod">
          <ac:chgData name="Диана Гусейнова" userId="46a83ff694afbaf4" providerId="LiveId" clId="{785830F9-189D-4F2E-B361-4B812E36D46F}" dt="2023-12-10T20:43:28.646" v="12" actId="14100"/>
          <ac:picMkLst>
            <pc:docMk/>
            <pc:sldMk cId="2909827302" sldId="256"/>
            <ac:picMk id="6" creationId="{2425955F-435F-4479-B783-4888CFD98DC5}"/>
          </ac:picMkLst>
        </pc:picChg>
      </pc:sldChg>
      <pc:sldChg chg="addSp delSp modSp mod">
        <pc:chgData name="Диана Гусейнова" userId="46a83ff694afbaf4" providerId="LiveId" clId="{785830F9-189D-4F2E-B361-4B812E36D46F}" dt="2023-12-10T20:59:01.958" v="354" actId="21"/>
        <pc:sldMkLst>
          <pc:docMk/>
          <pc:sldMk cId="202716635" sldId="257"/>
        </pc:sldMkLst>
        <pc:spChg chg="add mod">
          <ac:chgData name="Диана Гусейнова" userId="46a83ff694afbaf4" providerId="LiveId" clId="{785830F9-189D-4F2E-B361-4B812E36D46F}" dt="2023-12-10T20:55:41.673" v="168" actId="20577"/>
          <ac:spMkLst>
            <pc:docMk/>
            <pc:sldMk cId="202716635" sldId="257"/>
            <ac:spMk id="8" creationId="{9A71834C-A001-47CF-8A74-3245FEA3B445}"/>
          </ac:spMkLst>
        </pc:spChg>
        <pc:spChg chg="add mod">
          <ac:chgData name="Диана Гусейнова" userId="46a83ff694afbaf4" providerId="LiveId" clId="{785830F9-189D-4F2E-B361-4B812E36D46F}" dt="2023-12-10T20:58:50.402" v="353" actId="20577"/>
          <ac:spMkLst>
            <pc:docMk/>
            <pc:sldMk cId="202716635" sldId="257"/>
            <ac:spMk id="9" creationId="{7FDF07F8-E716-4756-AB4B-410A8877531E}"/>
          </ac:spMkLst>
        </pc:spChg>
        <pc:picChg chg="del mod">
          <ac:chgData name="Диана Гусейнова" userId="46a83ff694afbaf4" providerId="LiveId" clId="{785830F9-189D-4F2E-B361-4B812E36D46F}" dt="2023-12-10T20:59:01.958" v="354" actId="21"/>
          <ac:picMkLst>
            <pc:docMk/>
            <pc:sldMk cId="202716635" sldId="257"/>
            <ac:picMk id="5" creationId="{A1FFAC46-3BC7-43CE-9C2C-E7DE2323C4FF}"/>
          </ac:picMkLst>
        </pc:picChg>
        <pc:picChg chg="add mod ord">
          <ac:chgData name="Диана Гусейнова" userId="46a83ff694afbaf4" providerId="LiveId" clId="{785830F9-189D-4F2E-B361-4B812E36D46F}" dt="2023-12-10T20:55:55.348" v="169" actId="166"/>
          <ac:picMkLst>
            <pc:docMk/>
            <pc:sldMk cId="202716635" sldId="257"/>
            <ac:picMk id="6" creationId="{49B5B958-5E30-42D7-B838-A2342C1AA471}"/>
          </ac:picMkLst>
        </pc:picChg>
        <pc:picChg chg="del">
          <ac:chgData name="Диана Гусейнова" userId="46a83ff694afbaf4" providerId="LiveId" clId="{785830F9-189D-4F2E-B361-4B812E36D46F}" dt="2023-12-10T20:46:13.368" v="24" actId="21"/>
          <ac:picMkLst>
            <pc:docMk/>
            <pc:sldMk cId="202716635" sldId="257"/>
            <ac:picMk id="7" creationId="{B3A87EDC-2323-49A0-A18E-865D97A10390}"/>
          </ac:picMkLst>
        </pc:picChg>
      </pc:sldChg>
      <pc:sldChg chg="addSp delSp modSp mod">
        <pc:chgData name="Диана Гусейнова" userId="46a83ff694afbaf4" providerId="LiveId" clId="{785830F9-189D-4F2E-B361-4B812E36D46F}" dt="2023-12-10T21:02:41.564" v="377" actId="1076"/>
        <pc:sldMkLst>
          <pc:docMk/>
          <pc:sldMk cId="3637671136" sldId="258"/>
        </pc:sldMkLst>
        <pc:picChg chg="add mod ord modCrop">
          <ac:chgData name="Диана Гусейнова" userId="46a83ff694afbaf4" providerId="LiveId" clId="{785830F9-189D-4F2E-B361-4B812E36D46F}" dt="2023-12-10T21:02:41.564" v="377" actId="1076"/>
          <ac:picMkLst>
            <pc:docMk/>
            <pc:sldMk cId="3637671136" sldId="258"/>
            <ac:picMk id="4" creationId="{09066CEB-6036-4478-B008-E882E36C8950}"/>
          </ac:picMkLst>
        </pc:picChg>
        <pc:picChg chg="del">
          <ac:chgData name="Диана Гусейнова" userId="46a83ff694afbaf4" providerId="LiveId" clId="{785830F9-189D-4F2E-B361-4B812E36D46F}" dt="2023-12-10T20:44:59" v="15" actId="21"/>
          <ac:picMkLst>
            <pc:docMk/>
            <pc:sldMk cId="3637671136" sldId="258"/>
            <ac:picMk id="7" creationId="{A506B905-8223-4660-9B40-3DD36F3C6294}"/>
          </ac:picMkLst>
        </pc:picChg>
        <pc:picChg chg="add del mod ord">
          <ac:chgData name="Диана Гусейнова" userId="46a83ff694afbaf4" providerId="LiveId" clId="{785830F9-189D-4F2E-B361-4B812E36D46F}" dt="2023-12-10T20:46:08.073" v="23" actId="21"/>
          <ac:picMkLst>
            <pc:docMk/>
            <pc:sldMk cId="3637671136" sldId="258"/>
            <ac:picMk id="8" creationId="{B0E51456-BA2F-4D80-8068-0006DA9A8243}"/>
          </ac:picMkLst>
        </pc:picChg>
        <pc:picChg chg="del">
          <ac:chgData name="Диана Гусейнова" userId="46a83ff694afbaf4" providerId="LiveId" clId="{785830F9-189D-4F2E-B361-4B812E36D46F}" dt="2023-12-10T20:44:53.922" v="14" actId="21"/>
          <ac:picMkLst>
            <pc:docMk/>
            <pc:sldMk cId="3637671136" sldId="258"/>
            <ac:picMk id="9" creationId="{F1A4469F-FB8F-47C0-A8A6-ADD19C993949}"/>
          </ac:picMkLst>
        </pc:picChg>
        <pc:picChg chg="del">
          <ac:chgData name="Диана Гусейнова" userId="46a83ff694afbaf4" providerId="LiveId" clId="{785830F9-189D-4F2E-B361-4B812E36D46F}" dt="2023-12-10T20:45:02.434" v="16" actId="21"/>
          <ac:picMkLst>
            <pc:docMk/>
            <pc:sldMk cId="3637671136" sldId="258"/>
            <ac:picMk id="11" creationId="{2C255139-ECA8-458D-8407-4AC920CDF5EE}"/>
          </ac:picMkLst>
        </pc:picChg>
        <pc:picChg chg="add mod">
          <ac:chgData name="Диана Гусейнова" userId="46a83ff694afbaf4" providerId="LiveId" clId="{785830F9-189D-4F2E-B361-4B812E36D46F}" dt="2023-12-10T21:02:07.388" v="375" actId="14100"/>
          <ac:picMkLst>
            <pc:docMk/>
            <pc:sldMk cId="3637671136" sldId="258"/>
            <ac:picMk id="12" creationId="{24C71DC4-3F2D-45C6-83CB-4117FBBA10CF}"/>
          </ac:picMkLst>
        </pc:picChg>
        <pc:picChg chg="del">
          <ac:chgData name="Диана Гусейнова" userId="46a83ff694afbaf4" providerId="LiveId" clId="{785830F9-189D-4F2E-B361-4B812E36D46F}" dt="2023-12-10T20:45:06.086" v="17" actId="21"/>
          <ac:picMkLst>
            <pc:docMk/>
            <pc:sldMk cId="3637671136" sldId="258"/>
            <ac:picMk id="13" creationId="{216A7950-2BAB-443B-9278-6F8C0B2EEF79}"/>
          </ac:picMkLst>
        </pc:picChg>
        <pc:picChg chg="add mod modCrop">
          <ac:chgData name="Диана Гусейнова" userId="46a83ff694afbaf4" providerId="LiveId" clId="{785830F9-189D-4F2E-B361-4B812E36D46F}" dt="2023-12-10T21:02:38.919" v="376" actId="1076"/>
          <ac:picMkLst>
            <pc:docMk/>
            <pc:sldMk cId="3637671136" sldId="258"/>
            <ac:picMk id="15" creationId="{5ED72F6E-C686-463B-BA40-52A117D17D76}"/>
          </ac:picMkLst>
        </pc:picChg>
      </pc:sldChg>
      <pc:sldChg chg="addSp delSp modSp mod">
        <pc:chgData name="Диана Гусейнова" userId="46a83ff694afbaf4" providerId="LiveId" clId="{785830F9-189D-4F2E-B361-4B812E36D46F}" dt="2023-12-10T21:05:20.871" v="401" actId="1076"/>
        <pc:sldMkLst>
          <pc:docMk/>
          <pc:sldMk cId="2572655477" sldId="259"/>
        </pc:sldMkLst>
        <pc:picChg chg="del">
          <ac:chgData name="Диана Гусейнова" userId="46a83ff694afbaf4" providerId="LiveId" clId="{785830F9-189D-4F2E-B361-4B812E36D46F}" dt="2023-12-10T21:02:48.311" v="378" actId="21"/>
          <ac:picMkLst>
            <pc:docMk/>
            <pc:sldMk cId="2572655477" sldId="259"/>
            <ac:picMk id="5" creationId="{90D8E30A-F0E6-41C2-9C11-22B537D5ED53}"/>
          </ac:picMkLst>
        </pc:picChg>
        <pc:picChg chg="add mod">
          <ac:chgData name="Диана Гусейнова" userId="46a83ff694afbaf4" providerId="LiveId" clId="{785830F9-189D-4F2E-B361-4B812E36D46F}" dt="2023-12-10T21:03:14.151" v="383" actId="14100"/>
          <ac:picMkLst>
            <pc:docMk/>
            <pc:sldMk cId="2572655477" sldId="259"/>
            <ac:picMk id="6" creationId="{373FBB5D-564A-4AA6-B513-E48E3CF66181}"/>
          </ac:picMkLst>
        </pc:picChg>
        <pc:picChg chg="del">
          <ac:chgData name="Диана Гусейнова" userId="46a83ff694afbaf4" providerId="LiveId" clId="{785830F9-189D-4F2E-B361-4B812E36D46F}" dt="2023-12-10T21:02:51.625" v="379" actId="21"/>
          <ac:picMkLst>
            <pc:docMk/>
            <pc:sldMk cId="2572655477" sldId="259"/>
            <ac:picMk id="7" creationId="{E1B174AB-B803-4678-91F1-3103B50930D5}"/>
          </ac:picMkLst>
        </pc:picChg>
        <pc:picChg chg="del">
          <ac:chgData name="Диана Гусейнова" userId="46a83ff694afbaf4" providerId="LiveId" clId="{785830F9-189D-4F2E-B361-4B812E36D46F}" dt="2023-12-10T21:02:57.381" v="380" actId="21"/>
          <ac:picMkLst>
            <pc:docMk/>
            <pc:sldMk cId="2572655477" sldId="259"/>
            <ac:picMk id="9" creationId="{A85003E2-EE1A-4146-A859-907CF4BEA6B3}"/>
          </ac:picMkLst>
        </pc:picChg>
        <pc:picChg chg="add mod modCrop">
          <ac:chgData name="Диана Гусейнова" userId="46a83ff694afbaf4" providerId="LiveId" clId="{785830F9-189D-4F2E-B361-4B812E36D46F}" dt="2023-12-10T21:05:20.871" v="401" actId="1076"/>
          <ac:picMkLst>
            <pc:docMk/>
            <pc:sldMk cId="2572655477" sldId="259"/>
            <ac:picMk id="10" creationId="{CC6359F4-ACA7-44C8-89C2-48B0807715D6}"/>
          </ac:picMkLst>
        </pc:picChg>
        <pc:picChg chg="add mod modCrop">
          <ac:chgData name="Диана Гусейнова" userId="46a83ff694afbaf4" providerId="LiveId" clId="{785830F9-189D-4F2E-B361-4B812E36D46F}" dt="2023-12-10T21:05:14.471" v="399" actId="1076"/>
          <ac:picMkLst>
            <pc:docMk/>
            <pc:sldMk cId="2572655477" sldId="259"/>
            <ac:picMk id="12" creationId="{56BF6CC6-30E8-4B68-BBC4-CD6E2C8A7471}"/>
          </ac:picMkLst>
        </pc:picChg>
        <pc:picChg chg="add mod modCrop">
          <ac:chgData name="Диана Гусейнова" userId="46a83ff694afbaf4" providerId="LiveId" clId="{785830F9-189D-4F2E-B361-4B812E36D46F}" dt="2023-12-10T21:05:17.998" v="400" actId="1076"/>
          <ac:picMkLst>
            <pc:docMk/>
            <pc:sldMk cId="2572655477" sldId="259"/>
            <ac:picMk id="14" creationId="{8FEDB3CA-A665-4D51-B805-483F9279A8AD}"/>
          </ac:picMkLst>
        </pc:picChg>
      </pc:sldChg>
      <pc:sldChg chg="addSp delSp modSp mod">
        <pc:chgData name="Диана Гусейнова" userId="46a83ff694afbaf4" providerId="LiveId" clId="{785830F9-189D-4F2E-B361-4B812E36D46F}" dt="2023-12-10T21:07:38" v="424" actId="14100"/>
        <pc:sldMkLst>
          <pc:docMk/>
          <pc:sldMk cId="2578796998" sldId="260"/>
        </pc:sldMkLst>
        <pc:picChg chg="del">
          <ac:chgData name="Диана Гусейнова" userId="46a83ff694afbaf4" providerId="LiveId" clId="{785830F9-189D-4F2E-B361-4B812E36D46F}" dt="2023-12-10T21:05:27.765" v="402" actId="21"/>
          <ac:picMkLst>
            <pc:docMk/>
            <pc:sldMk cId="2578796998" sldId="260"/>
            <ac:picMk id="5" creationId="{89485F9B-F554-4DC3-BAB8-29D4956865D6}"/>
          </ac:picMkLst>
        </pc:picChg>
        <pc:picChg chg="add mod">
          <ac:chgData name="Диана Гусейнова" userId="46a83ff694afbaf4" providerId="LiveId" clId="{785830F9-189D-4F2E-B361-4B812E36D46F}" dt="2023-12-10T21:07:30.482" v="421" actId="1076"/>
          <ac:picMkLst>
            <pc:docMk/>
            <pc:sldMk cId="2578796998" sldId="260"/>
            <ac:picMk id="6" creationId="{F34FCFE7-D9C7-41B8-A27E-8F4B37A7DA85}"/>
          </ac:picMkLst>
        </pc:picChg>
        <pc:picChg chg="del">
          <ac:chgData name="Диана Гусейнова" userId="46a83ff694afbaf4" providerId="LiveId" clId="{785830F9-189D-4F2E-B361-4B812E36D46F}" dt="2023-12-10T21:05:32.302" v="403" actId="21"/>
          <ac:picMkLst>
            <pc:docMk/>
            <pc:sldMk cId="2578796998" sldId="260"/>
            <ac:picMk id="7" creationId="{A1DE3F60-7332-4CA8-BA46-61D2BB6B40C4}"/>
          </ac:picMkLst>
        </pc:picChg>
        <pc:picChg chg="del">
          <ac:chgData name="Диана Гусейнова" userId="46a83ff694afbaf4" providerId="LiveId" clId="{785830F9-189D-4F2E-B361-4B812E36D46F}" dt="2023-12-10T21:05:34.852" v="404" actId="21"/>
          <ac:picMkLst>
            <pc:docMk/>
            <pc:sldMk cId="2578796998" sldId="260"/>
            <ac:picMk id="9" creationId="{2DEE67D1-F126-4B22-AD5C-D14A81EEA3FD}"/>
          </ac:picMkLst>
        </pc:picChg>
        <pc:picChg chg="add mod modCrop">
          <ac:chgData name="Диана Гусейнова" userId="46a83ff694afbaf4" providerId="LiveId" clId="{785830F9-189D-4F2E-B361-4B812E36D46F}" dt="2023-12-10T21:07:38" v="424" actId="14100"/>
          <ac:picMkLst>
            <pc:docMk/>
            <pc:sldMk cId="2578796998" sldId="260"/>
            <ac:picMk id="10" creationId="{6CD30675-10CE-4221-BA6B-803B5A1B3BE9}"/>
          </ac:picMkLst>
        </pc:picChg>
        <pc:picChg chg="add mod modCrop">
          <ac:chgData name="Диана Гусейнова" userId="46a83ff694afbaf4" providerId="LiveId" clId="{785830F9-189D-4F2E-B361-4B812E36D46F}" dt="2023-12-10T21:07:22.888" v="419" actId="1076"/>
          <ac:picMkLst>
            <pc:docMk/>
            <pc:sldMk cId="2578796998" sldId="260"/>
            <ac:picMk id="12" creationId="{7266AF4B-6C4A-40C4-B216-02657A8E9045}"/>
          </ac:picMkLst>
        </pc:picChg>
      </pc:sldChg>
      <pc:sldChg chg="addSp delSp modSp new mod">
        <pc:chgData name="Диана Гусейнова" userId="46a83ff694afbaf4" providerId="LiveId" clId="{785830F9-189D-4F2E-B361-4B812E36D46F}" dt="2023-12-10T21:11:44.581" v="465" actId="14100"/>
        <pc:sldMkLst>
          <pc:docMk/>
          <pc:sldMk cId="552225382" sldId="261"/>
        </pc:sldMkLst>
        <pc:picChg chg="add mod">
          <ac:chgData name="Диана Гусейнова" userId="46a83ff694afbaf4" providerId="LiveId" clId="{785830F9-189D-4F2E-B361-4B812E36D46F}" dt="2023-12-10T21:10:22.605" v="450" actId="14100"/>
          <ac:picMkLst>
            <pc:docMk/>
            <pc:sldMk cId="552225382" sldId="261"/>
            <ac:picMk id="5" creationId="{33FAC6B8-A7F3-4DA9-BE6D-EE5D1A94E728}"/>
          </ac:picMkLst>
        </pc:picChg>
        <pc:picChg chg="add mod modCrop">
          <ac:chgData name="Диана Гусейнова" userId="46a83ff694afbaf4" providerId="LiveId" clId="{785830F9-189D-4F2E-B361-4B812E36D46F}" dt="2023-12-10T21:11:04.828" v="459" actId="14100"/>
          <ac:picMkLst>
            <pc:docMk/>
            <pc:sldMk cId="552225382" sldId="261"/>
            <ac:picMk id="7" creationId="{211DF2BB-A713-4E6E-AEC1-441525A4BF88}"/>
          </ac:picMkLst>
        </pc:picChg>
        <pc:picChg chg="add mod modCrop">
          <ac:chgData name="Диана Гусейнова" userId="46a83ff694afbaf4" providerId="LiveId" clId="{785830F9-189D-4F2E-B361-4B812E36D46F}" dt="2023-12-10T21:10:59.934" v="458" actId="14100"/>
          <ac:picMkLst>
            <pc:docMk/>
            <pc:sldMk cId="552225382" sldId="261"/>
            <ac:picMk id="9" creationId="{B0F820F8-F131-435F-A795-ACAF4AC858CA}"/>
          </ac:picMkLst>
        </pc:picChg>
        <pc:picChg chg="add del mod modCrop">
          <ac:chgData name="Диана Гусейнова" userId="46a83ff694afbaf4" providerId="LiveId" clId="{785830F9-189D-4F2E-B361-4B812E36D46F}" dt="2023-12-10T21:10:17.603" v="449" actId="21"/>
          <ac:picMkLst>
            <pc:docMk/>
            <pc:sldMk cId="552225382" sldId="261"/>
            <ac:picMk id="11" creationId="{9C3BBDD6-A55E-4865-B261-660E7980E0EB}"/>
          </ac:picMkLst>
        </pc:picChg>
        <pc:picChg chg="add mod modCrop">
          <ac:chgData name="Диана Гусейнова" userId="46a83ff694afbaf4" providerId="LiveId" clId="{785830F9-189D-4F2E-B361-4B812E36D46F}" dt="2023-12-10T21:11:44.581" v="465" actId="14100"/>
          <ac:picMkLst>
            <pc:docMk/>
            <pc:sldMk cId="552225382" sldId="261"/>
            <ac:picMk id="13" creationId="{39748643-1DEB-4B4D-98FC-11288FDFCDA3}"/>
          </ac:picMkLst>
        </pc:picChg>
      </pc:sldChg>
      <pc:sldChg chg="addSp modSp new del mod">
        <pc:chgData name="Диана Гусейнова" userId="46a83ff694afbaf4" providerId="LiveId" clId="{785830F9-189D-4F2E-B361-4B812E36D46F}" dt="2023-12-10T20:43:59.260" v="13" actId="2696"/>
        <pc:sldMkLst>
          <pc:docMk/>
          <pc:sldMk cId="3496450997" sldId="261"/>
        </pc:sldMkLst>
        <pc:picChg chg="add mod">
          <ac:chgData name="Диана Гусейнова" userId="46a83ff694afbaf4" providerId="LiveId" clId="{785830F9-189D-4F2E-B361-4B812E36D46F}" dt="2023-12-10T20:41:38.458" v="8" actId="14100"/>
          <ac:picMkLst>
            <pc:docMk/>
            <pc:sldMk cId="3496450997" sldId="261"/>
            <ac:picMk id="5" creationId="{D79364AC-F22B-4F1E-BAEE-E0F56D95C83B}"/>
          </ac:picMkLst>
        </pc:picChg>
      </pc:sldChg>
      <pc:sldChg chg="del">
        <pc:chgData name="Диана Гусейнова" userId="46a83ff694afbaf4" providerId="LiveId" clId="{785830F9-189D-4F2E-B361-4B812E36D46F}" dt="2023-12-10T20:40:51.870" v="0" actId="2696"/>
        <pc:sldMkLst>
          <pc:docMk/>
          <pc:sldMk cId="3796923486" sldId="261"/>
        </pc:sldMkLst>
      </pc:sldChg>
      <pc:sldChg chg="del">
        <pc:chgData name="Диана Гусейнова" userId="46a83ff694afbaf4" providerId="LiveId" clId="{785830F9-189D-4F2E-B361-4B812E36D46F}" dt="2023-12-10T20:40:55.584" v="1" actId="2696"/>
        <pc:sldMkLst>
          <pc:docMk/>
          <pc:sldMk cId="371516775" sldId="262"/>
        </pc:sldMkLst>
      </pc:sldChg>
      <pc:sldChg chg="addSp modSp new mod">
        <pc:chgData name="Диана Гусейнова" userId="46a83ff694afbaf4" providerId="LiveId" clId="{785830F9-189D-4F2E-B361-4B812E36D46F}" dt="2023-12-10T21:12:18.397" v="472" actId="14100"/>
        <pc:sldMkLst>
          <pc:docMk/>
          <pc:sldMk cId="984847597" sldId="262"/>
        </pc:sldMkLst>
        <pc:picChg chg="add mod">
          <ac:chgData name="Диана Гусейнова" userId="46a83ff694afbaf4" providerId="LiveId" clId="{785830F9-189D-4F2E-B361-4B812E36D46F}" dt="2023-12-10T21:12:18.397" v="472" actId="14100"/>
          <ac:picMkLst>
            <pc:docMk/>
            <pc:sldMk cId="984847597" sldId="262"/>
            <ac:picMk id="5" creationId="{1279ECAE-D22D-4CF7-B553-D2FDB987E446}"/>
          </ac:picMkLst>
        </pc:picChg>
      </pc:sldChg>
      <pc:sldChg chg="addSp modSp new mod">
        <pc:chgData name="Диана Гусейнова" userId="46a83ff694afbaf4" providerId="LiveId" clId="{785830F9-189D-4F2E-B361-4B812E36D46F}" dt="2023-12-10T21:14:26.494" v="525" actId="1076"/>
        <pc:sldMkLst>
          <pc:docMk/>
          <pc:sldMk cId="874261101" sldId="263"/>
        </pc:sldMkLst>
        <pc:spChg chg="add mod">
          <ac:chgData name="Диана Гусейнова" userId="46a83ff694afbaf4" providerId="LiveId" clId="{785830F9-189D-4F2E-B361-4B812E36D46F}" dt="2023-12-10T21:14:26.494" v="525" actId="1076"/>
          <ac:spMkLst>
            <pc:docMk/>
            <pc:sldMk cId="874261101" sldId="263"/>
            <ac:spMk id="6" creationId="{D5896A1C-56A4-40B0-B9FB-CDBDB3149A50}"/>
          </ac:spMkLst>
        </pc:spChg>
        <pc:picChg chg="add mod">
          <ac:chgData name="Диана Гусейнова" userId="46a83ff694afbaf4" providerId="LiveId" clId="{785830F9-189D-4F2E-B361-4B812E36D46F}" dt="2023-12-10T21:12:52.929" v="477" actId="14100"/>
          <ac:picMkLst>
            <pc:docMk/>
            <pc:sldMk cId="874261101" sldId="263"/>
            <ac:picMk id="5" creationId="{43056F0A-14FC-4E44-80AC-E0C637D5C165}"/>
          </ac:picMkLst>
        </pc:picChg>
      </pc:sldChg>
      <pc:sldChg chg="del">
        <pc:chgData name="Диана Гусейнова" userId="46a83ff694afbaf4" providerId="LiveId" clId="{785830F9-189D-4F2E-B361-4B812E36D46F}" dt="2023-12-10T20:40:58.896" v="2" actId="2696"/>
        <pc:sldMkLst>
          <pc:docMk/>
          <pc:sldMk cId="1038350449" sldId="263"/>
        </pc:sldMkLst>
      </pc:sldChg>
      <pc:sldChg chg="del">
        <pc:chgData name="Диана Гусейнова" userId="46a83ff694afbaf4" providerId="LiveId" clId="{785830F9-189D-4F2E-B361-4B812E36D46F}" dt="2023-12-10T20:41:02.226" v="3" actId="2696"/>
        <pc:sldMkLst>
          <pc:docMk/>
          <pc:sldMk cId="3287168260" sldId="264"/>
        </pc:sldMkLst>
      </pc:sldChg>
      <pc:sldChg chg="del">
        <pc:chgData name="Диана Гусейнова" userId="46a83ff694afbaf4" providerId="LiveId" clId="{785830F9-189D-4F2E-B361-4B812E36D46F}" dt="2023-12-10T20:41:05.433" v="4" actId="2696"/>
        <pc:sldMkLst>
          <pc:docMk/>
          <pc:sldMk cId="3642855884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1F0A15-40EE-4AFC-BF17-FEE353DD67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0BF978-BB5C-44CB-A680-D1441E16F5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5D343B-277A-4D73-B8A7-577E62166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F40F-D0BC-4E8E-8C3C-523B474B8DB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52E0E0-F6A4-4E15-A2D2-D5CD3E21C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CF927B-576A-4D4F-ABB1-ADC661A34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2C71-8066-4206-9FFB-0836933C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041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7D622D-8A58-42CA-B268-CFAC41066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16BAC5E-E370-46D1-8C57-5F84C24ECA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0C1305-4FE2-455A-BCD4-1EA11CD93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F40F-D0BC-4E8E-8C3C-523B474B8DB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C149DB-6A26-4BAD-BAF5-FC9D54FFC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BA5FC7-BDC9-4A69-AA23-FBB16F427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2C71-8066-4206-9FFB-0836933C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008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1D4FA94-2AFF-4283-A8E8-E146007793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12DFEE2-1E3C-4C0A-8389-9F12FD25C2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2BAC89-D030-4205-BEDE-D6C8D85D5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F40F-D0BC-4E8E-8C3C-523B474B8DB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466B99-2B73-4638-B9A5-E13035C9E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0E5078-3B9F-4C2B-8E6A-5E5F0ACE9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2C71-8066-4206-9FFB-0836933C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714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3E71FA-1660-4934-92CA-2BCE44051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F11EBC-B3A2-47F2-B81A-95E17E6C1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882527-1AA7-41EB-BD1F-C2062FAA5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F40F-D0BC-4E8E-8C3C-523B474B8DB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E8003C-4CB2-4CCA-9536-2E513E04B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F73CAA-ABE8-4337-A265-68849863C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2C71-8066-4206-9FFB-0836933C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7E03FE-5E42-4788-95F3-01F9B5145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247C14-4303-4726-9BFB-8252AE84F6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8EC11E-A1A3-4B25-9EBD-A7991398F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F40F-D0BC-4E8E-8C3C-523B474B8DB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662B22-1BFB-4641-A3C9-80FC6F421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96FAE4-2BD0-493E-8E15-AAD215319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2C71-8066-4206-9FFB-0836933C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947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EBB6D3-78A9-4BD6-AF14-197B9E54F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019451-AF82-4565-AB44-02E8DCDC65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5CA5F7-9FB7-4FBE-9715-80F025F748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25C0B8-E4D6-4C9D-A90C-5D61E6ED1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F40F-D0BC-4E8E-8C3C-523B474B8DB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EA0764-E977-47CE-B1D1-05D9FD9DA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2503840-74DE-4843-A927-DD2B91D94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2C71-8066-4206-9FFB-0836933C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633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97FE88-AAC1-4E3C-8950-3D4BCC771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83E2682-3B8F-466A-9C33-E254F91961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C5208D7-EDBC-4BD0-AA57-3179CE299E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61CF202-0563-4392-8D8D-50467C3E8C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0CAFF47-7F26-4CF6-A5D1-91C12DCAA5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7C36762-68EF-4804-ACCC-5D442B30A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F40F-D0BC-4E8E-8C3C-523B474B8DB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DE8C6E9-EEC1-4FC6-B9A1-0B8B66FA0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CA6319E-912F-4F4B-97E0-BE1720EDF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2C71-8066-4206-9FFB-0836933C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324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D51AE9-AC97-43E1-9361-4EAA474AB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7D7B00E-71D7-47E2-AC00-C0BFC6BAC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F40F-D0BC-4E8E-8C3C-523B474B8DB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4343798-A092-45BC-97C3-0F9BE81A9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D299531-3441-4DF4-802C-8C754B374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2C71-8066-4206-9FFB-0836933C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71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DD46450-33DA-45BB-A788-BC9D37B2C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F40F-D0BC-4E8E-8C3C-523B474B8DB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4A1F854-9F49-49D3-8289-23E5313A4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0F57AD1-2665-41E7-A747-7D1BF86DD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2C71-8066-4206-9FFB-0836933C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210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CF218E-09BC-47ED-A54D-506E853D6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307956-2960-4E15-89F5-027F0C6D5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AC1A4F8-B278-477C-808F-34209FAE6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6DB4639-0593-4CA5-BF7E-26D1E7BB9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F40F-D0BC-4E8E-8C3C-523B474B8DB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B07DB3-45AE-41D4-9A78-1E8B4935D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BBD52CD-1E6E-4B15-99EB-C84299EDB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2C71-8066-4206-9FFB-0836933C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998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C9CEEE-9724-4664-9141-A07D817AC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ED5C37A-F575-4014-B315-A49C025A03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02CCCB0-0EF5-499C-A610-0220C22AC6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717A5F9-317E-488F-9470-69E4C606A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F40F-D0BC-4E8E-8C3C-523B474B8DB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64DCCF7-B3FA-425D-8769-5F5959FD4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9C1D32D-F9DB-4F5E-907C-BDE02D3C8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2C71-8066-4206-9FFB-0836933C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875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874E33-C1E7-46CF-B0EA-D024A6DDF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437D4BC-FCC0-4024-BACF-B2676A16AF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61E69E-E50F-4307-911F-DDA52099AE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FF40F-D0BC-4E8E-8C3C-523B474B8DB7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A19F63-C892-4C6A-B0DC-3A8F128E8C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173B1A-3579-44C4-A85D-A90AB84AF9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B2C71-8066-4206-9FFB-0836933CB6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697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6846B9-264A-453C-B052-6E7C85C896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A7ECAE-E4C6-4125-98D6-65383C27A4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3056F0A-14FC-4E44-80AC-E0C637D5C1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896A1C-56A4-40B0-B9FB-CDBDB3149A50}"/>
              </a:ext>
            </a:extLst>
          </p:cNvPr>
          <p:cNvSpPr txBox="1"/>
          <p:nvPr/>
        </p:nvSpPr>
        <p:spPr>
          <a:xfrm flipH="1">
            <a:off x="3396441" y="2136338"/>
            <a:ext cx="539911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87426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96FC8A-4B85-4539-9C11-C59E081841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10668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981183E-CECA-4837-B78B-838E2F61BD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71834C-A001-47CF-8A74-3245FEA3B445}"/>
              </a:ext>
            </a:extLst>
          </p:cNvPr>
          <p:cNvSpPr txBox="1"/>
          <p:nvPr/>
        </p:nvSpPr>
        <p:spPr>
          <a:xfrm flipH="1">
            <a:off x="3606337" y="1787236"/>
            <a:ext cx="34179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/>
              <a:t>: дать представление о здоровье, его значении, способах сохранения и укрепления: формировать пред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9B5B958-5E30-42D7-B838-A2342C1AA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FDF07F8-E716-4756-AB4B-410A8877531E}"/>
              </a:ext>
            </a:extLst>
          </p:cNvPr>
          <p:cNvSpPr txBox="1"/>
          <p:nvPr/>
        </p:nvSpPr>
        <p:spPr>
          <a:xfrm flipH="1">
            <a:off x="3606336" y="1787236"/>
            <a:ext cx="630691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Цель: дать представление о здоровье, его значении, способах сохранения и укрепления: формировать представление о ценности здоровья, желание вести здоровый образ жизни.</a:t>
            </a:r>
          </a:p>
        </p:txBody>
      </p:sp>
    </p:spTree>
    <p:extLst>
      <p:ext uri="{BB962C8B-B14F-4D97-AF65-F5344CB8AC3E}">
        <p14:creationId xmlns:p14="http://schemas.microsoft.com/office/powerpoint/2010/main" val="202716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FB59EA-0922-422D-89FA-53CACDB80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D28AA25-A17E-49A5-818A-EAEC2003C2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03" t="45849" r="-158003" b="-25766"/>
          <a:stretch/>
        </p:blipFill>
        <p:spPr>
          <a:xfrm>
            <a:off x="3083584" y="1995054"/>
            <a:ext cx="1951596" cy="3477491"/>
          </a:xfr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4C71DC4-3F2D-45C6-83CB-4117FBBA10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066CEB-6036-4478-B008-E882E36C89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77" b="10202"/>
          <a:stretch/>
        </p:blipFill>
        <p:spPr>
          <a:xfrm>
            <a:off x="2074511" y="757524"/>
            <a:ext cx="3075847" cy="514494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ED72F6E-C686-463B-BA40-52A117D17D7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9" b="15080"/>
          <a:stretch/>
        </p:blipFill>
        <p:spPr>
          <a:xfrm>
            <a:off x="6809372" y="757525"/>
            <a:ext cx="3075847" cy="514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671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857640-E369-48DC-81DB-81838987E6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88C8934-6AB1-4FFB-9007-10D7A0B4FC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73FBB5D-564A-4AA6-B513-E48E3CF66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C6359F4-ACA7-44C8-89C2-48B0807715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9" b="9899"/>
          <a:stretch/>
        </p:blipFill>
        <p:spPr>
          <a:xfrm>
            <a:off x="4637722" y="678872"/>
            <a:ext cx="3075847" cy="550025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6BF6CC6-30E8-4B68-BBC4-CD6E2C8A747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9" b="9899"/>
          <a:stretch/>
        </p:blipFill>
        <p:spPr>
          <a:xfrm>
            <a:off x="8679768" y="678872"/>
            <a:ext cx="3075847" cy="550025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FEDB3CA-A665-4D51-B805-483F9279A8A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" t="8386" r="-679" b="11412"/>
          <a:stretch/>
        </p:blipFill>
        <p:spPr>
          <a:xfrm>
            <a:off x="595676" y="678872"/>
            <a:ext cx="3075847" cy="550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655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ED978F-6B8C-45B6-B8EE-F6077F9060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61F373-DC34-4FD4-84FB-68963934EC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34FCFE7-D9C7-41B8-A27E-8F4B37A7DA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CD30675-10CE-4221-BA6B-803B5A1B3B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44" b="37913"/>
          <a:stretch/>
        </p:blipFill>
        <p:spPr>
          <a:xfrm>
            <a:off x="6636258" y="2071110"/>
            <a:ext cx="5126181" cy="306185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266AF4B-6C4A-40C4-B216-02657A8E904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67" b="37174"/>
          <a:stretch/>
        </p:blipFill>
        <p:spPr>
          <a:xfrm>
            <a:off x="429561" y="2071110"/>
            <a:ext cx="5310642" cy="306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796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BC15D0-A903-4E8C-99F3-6EE1F9E162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FCB3D91-EAB7-4400-BACC-A43A9D42F2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3FAC6B8-A7F3-4DA9-BE6D-EE5D1A94E7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11DF2BB-A713-4E6E-AEC1-441525A4BF8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" t="42446" r="1358" b="30574"/>
          <a:stretch/>
        </p:blipFill>
        <p:spPr>
          <a:xfrm>
            <a:off x="2770909" y="3766026"/>
            <a:ext cx="4558217" cy="282542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0F820F8-F131-435F-A795-ACAF4AC858C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12" b="32573"/>
          <a:stretch/>
        </p:blipFill>
        <p:spPr>
          <a:xfrm>
            <a:off x="373865" y="506991"/>
            <a:ext cx="3879480" cy="316285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9748643-1DEB-4B4D-98FC-11288FDFCDA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06" b="10708"/>
          <a:stretch/>
        </p:blipFill>
        <p:spPr>
          <a:xfrm>
            <a:off x="7938657" y="270191"/>
            <a:ext cx="3506765" cy="614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225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BC2BBD-677F-4062-856A-0479DE9A83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A18685F-DEDE-4D05-A827-6FB52DE429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79ECAE-D22D-4CF7-B553-D2FDB987E4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8475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49</Words>
  <Application>Microsoft Office PowerPoint</Application>
  <PresentationFormat>Широкоэкранный</PresentationFormat>
  <Paragraphs>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 Гусейнова</dc:creator>
  <cp:lastModifiedBy>Диана Гусейнова</cp:lastModifiedBy>
  <cp:revision>4</cp:revision>
  <dcterms:created xsi:type="dcterms:W3CDTF">2023-12-10T14:46:31Z</dcterms:created>
  <dcterms:modified xsi:type="dcterms:W3CDTF">2023-12-10T21:14:46Z</dcterms:modified>
</cp:coreProperties>
</file>