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0" r:id="rId3"/>
    <p:sldId id="261" r:id="rId4"/>
    <p:sldId id="263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B519-A6DC-4219-9AA3-073A0028852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6B77DA1-4500-470D-B647-1EAE81013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B519-A6DC-4219-9AA3-073A0028852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7DA1-4500-470D-B647-1EAE81013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B519-A6DC-4219-9AA3-073A0028852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7DA1-4500-470D-B647-1EAE81013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B519-A6DC-4219-9AA3-073A0028852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6B77DA1-4500-470D-B647-1EAE81013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B519-A6DC-4219-9AA3-073A0028852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7DA1-4500-470D-B647-1EAE8101396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B519-A6DC-4219-9AA3-073A0028852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7DA1-4500-470D-B647-1EAE81013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B519-A6DC-4219-9AA3-073A0028852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6B77DA1-4500-470D-B647-1EAE8101396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B519-A6DC-4219-9AA3-073A0028852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7DA1-4500-470D-B647-1EAE81013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B519-A6DC-4219-9AA3-073A0028852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7DA1-4500-470D-B647-1EAE81013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B519-A6DC-4219-9AA3-073A0028852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7DA1-4500-470D-B647-1EAE81013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B519-A6DC-4219-9AA3-073A0028852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7DA1-4500-470D-B647-1EAE8101396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729B519-A6DC-4219-9AA3-073A00288522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6B77DA1-4500-470D-B647-1EAE8101396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13811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Чистое будущее – в чистом настоящем!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88449"/>
            <a:ext cx="7272808" cy="54556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55864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phonoteka.org/uploads/posts/2021-04/1619046927_30-phonoteka_org-p-fon-dlya-prezentatsii-ekologiya-musor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«СОЛНЫШКО»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340768"/>
            <a:ext cx="6840760" cy="51305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9826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honoteka.org/uploads/posts/2021-04/1619046927_30-phonoteka_org-p-fon-dlya-prezentatsii-ekologiya-musor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«Золотая рыбка»</a:t>
            </a: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600200"/>
            <a:ext cx="2362200" cy="472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600200"/>
            <a:ext cx="2362200" cy="472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24075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4/1619046927_30-phonoteka_org-p-fon-dlya-prezentatsii-ekologiya-musor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«АКВАРЕЛЬКА»</a:t>
            </a: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46" y="1554163"/>
            <a:ext cx="6029908" cy="45259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45674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4/1619046927_30-phonoteka_org-p-fon-dlya-prezentatsii-ekologiya-musor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s://bipbap.ru/wp-content/uploads/2017/10/26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89333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87" y="76470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Спасибо за внимание! </a:t>
            </a:r>
          </a:p>
        </p:txBody>
      </p:sp>
    </p:spTree>
    <p:extLst>
      <p:ext uri="{BB962C8B-B14F-4D97-AF65-F5344CB8AC3E}">
        <p14:creationId xmlns:p14="http://schemas.microsoft.com/office/powerpoint/2010/main" val="39022582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91</TotalTime>
  <Words>21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Чистое будущее – в чистом настоящем!</vt:lpstr>
      <vt:lpstr>«СОЛНЫШКО»</vt:lpstr>
      <vt:lpstr>«Золотая рыбка»</vt:lpstr>
      <vt:lpstr>«АКВАРЕЛЬКА»</vt:lpstr>
      <vt:lpstr>Спасибо за внимание!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«ДЕТСКИЙ САД КОМБИНИРОВАННОГО ВИДА №167»  ПРЕДСТАВЛЯЕТ…</dc:title>
  <dc:creator>79173</dc:creator>
  <cp:lastModifiedBy>марина</cp:lastModifiedBy>
  <cp:revision>13</cp:revision>
  <dcterms:created xsi:type="dcterms:W3CDTF">2022-03-29T19:33:03Z</dcterms:created>
  <dcterms:modified xsi:type="dcterms:W3CDTF">2023-12-12T18:53:12Z</dcterms:modified>
</cp:coreProperties>
</file>