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4" r:id="rId3"/>
    <p:sldId id="257" r:id="rId4"/>
    <p:sldId id="276" r:id="rId5"/>
    <p:sldId id="258" r:id="rId6"/>
    <p:sldId id="279" r:id="rId7"/>
    <p:sldId id="262" r:id="rId8"/>
    <p:sldId id="277" r:id="rId9"/>
    <p:sldId id="263" r:id="rId10"/>
    <p:sldId id="280" r:id="rId11"/>
    <p:sldId id="269" r:id="rId12"/>
    <p:sldId id="273" r:id="rId13"/>
    <p:sldId id="265" r:id="rId14"/>
    <p:sldId id="283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31" autoAdjust="0"/>
    <p:restoredTop sz="94660"/>
  </p:normalViewPr>
  <p:slideViewPr>
    <p:cSldViewPr>
      <p:cViewPr varScale="1">
        <p:scale>
          <a:sx n="68" d="100"/>
          <a:sy n="6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16632"/>
            <a:ext cx="6512511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Bookman Old Style" pitchFamily="18" charset="0"/>
              </a:rPr>
              <a:t>Зимние виды спорта</a:t>
            </a:r>
            <a:endParaRPr lang="ru-RU" b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pic>
        <p:nvPicPr>
          <p:cNvPr id="1026" name="Picture 2" descr="F:\спорт\спорт зима\спорт зима.jpg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9512"/>
          <a:stretch/>
        </p:blipFill>
        <p:spPr bwMode="auto">
          <a:xfrm>
            <a:off x="1331640" y="1700808"/>
            <a:ext cx="6119438" cy="38164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Прямоугольник 2"/>
          <p:cNvSpPr/>
          <p:nvPr/>
        </p:nvSpPr>
        <p:spPr>
          <a:xfrm>
            <a:off x="4283968" y="566124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0070C0"/>
                </a:solidFill>
                <a:latin typeface="Bookman Old Style" pitchFamily="18" charset="0"/>
              </a:rPr>
              <a:t>Презентацию подготовила: </a:t>
            </a:r>
            <a:r>
              <a:rPr lang="ru-RU" b="1" dirty="0" smtClean="0">
                <a:solidFill>
                  <a:srgbClr val="0070C0"/>
                </a:solidFill>
                <a:latin typeface="Bookman Old Style" pitchFamily="18" charset="0"/>
              </a:rPr>
              <a:t>Горшкова Ольга Николаевна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0882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6512511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/>
              <a:t>О каком виде спорта идёт речь?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412776"/>
            <a:ext cx="3960440" cy="3312368"/>
          </a:xfrm>
          <a:ln>
            <a:solidFill>
              <a:srgbClr val="0070C0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/>
              <a:t>Спортивная игра, заключающаяся в противоборстве двух команд, которые стремятся забросить шайбу наибольшее количество раз в ворота </a:t>
            </a:r>
            <a:r>
              <a:rPr lang="ru-RU" sz="2400" dirty="0" smtClean="0"/>
              <a:t>соперника.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860032" y="1484784"/>
            <a:ext cx="3528392" cy="1584176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/>
              <a:t> </a:t>
            </a:r>
            <a:r>
              <a:rPr lang="ru-RU" sz="2000" dirty="0"/>
              <a:t>Во дворе с утра игра, Разыгралась детвора. Крики: «шайбу!», «мимо!», «бей!» - Значит там игра – …. хоккей</a:t>
            </a:r>
          </a:p>
          <a:p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3284984"/>
            <a:ext cx="3744416" cy="2554545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ru-RU" sz="2000" dirty="0"/>
              <a:t>Десять шустрых игроков</a:t>
            </a:r>
          </a:p>
          <a:p>
            <a:r>
              <a:rPr lang="ru-RU" sz="2000" dirty="0"/>
              <a:t>Кругляшку гоняют.</a:t>
            </a:r>
          </a:p>
          <a:p>
            <a:r>
              <a:rPr lang="ru-RU" sz="2000" dirty="0"/>
              <a:t>Двое юрких пареньков</a:t>
            </a:r>
          </a:p>
          <a:p>
            <a:r>
              <a:rPr lang="ru-RU" sz="2000" dirty="0"/>
              <a:t>Кругляшку хватают.</a:t>
            </a:r>
          </a:p>
          <a:p>
            <a:r>
              <a:rPr lang="ru-RU" sz="2000" dirty="0"/>
              <a:t>Палки длинные в руках.</a:t>
            </a:r>
          </a:p>
          <a:p>
            <a:r>
              <a:rPr lang="ru-RU" sz="2000" dirty="0"/>
              <a:t>Все мальчишки на коньках.</a:t>
            </a:r>
          </a:p>
          <a:p>
            <a:r>
              <a:rPr lang="ru-RU" sz="2000" dirty="0"/>
              <a:t>Ты ответь мне поскорей!</a:t>
            </a:r>
          </a:p>
          <a:p>
            <a:r>
              <a:rPr lang="ru-RU" sz="2000" dirty="0"/>
              <a:t>Что же за игра? -</a:t>
            </a:r>
          </a:p>
        </p:txBody>
      </p:sp>
    </p:spTree>
    <p:extLst>
      <p:ext uri="{BB962C8B-B14F-4D97-AF65-F5344CB8AC3E}">
        <p14:creationId xmlns:p14="http://schemas.microsoft.com/office/powerpoint/2010/main" xmlns="" val="2666418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88640"/>
            <a:ext cx="5050904" cy="77809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Bookman Old Style" pitchFamily="18" charset="0"/>
              </a:rPr>
              <a:t>Хоккей</a:t>
            </a:r>
            <a:endParaRPr lang="ru-RU" sz="3200" b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pic>
        <p:nvPicPr>
          <p:cNvPr id="14338" name="Picture 2" descr="C:\Users\aleksey\Downloads\хоккей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52736"/>
            <a:ext cx="8268382" cy="5533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C:\Users\Владелец\Pictures\зимние виды спорта\хоккей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7243" t="53162" b="29976"/>
          <a:stretch/>
        </p:blipFill>
        <p:spPr bwMode="auto">
          <a:xfrm>
            <a:off x="323528" y="476672"/>
            <a:ext cx="1512168" cy="15121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70722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6512511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/>
              <a:t>О каком виде спорта идёт речь?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772816"/>
            <a:ext cx="3672408" cy="2664296"/>
          </a:xfrm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 Зимний олимпийский вид спорта, представляющий собой скоростной спуск с гор по специально оборудованным ледовым трассам на управляемых санях — бобах.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788024" y="1628800"/>
            <a:ext cx="3816424" cy="3762752"/>
          </a:xfrm>
          <a:ln>
            <a:solidFill>
              <a:srgbClr val="00B050"/>
            </a:solidFill>
          </a:ln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2400" dirty="0" smtClean="0"/>
              <a:t>Боб </a:t>
            </a:r>
            <a:r>
              <a:rPr lang="ru-RU" sz="2400" dirty="0"/>
              <a:t>растёт на огороде,</a:t>
            </a:r>
          </a:p>
          <a:p>
            <a:pPr marL="0" indent="0">
              <a:buNone/>
            </a:pPr>
            <a:r>
              <a:rPr lang="ru-RU" sz="2400" dirty="0" smtClean="0"/>
              <a:t>С </a:t>
            </a:r>
            <a:r>
              <a:rPr lang="ru-RU" sz="2400" dirty="0"/>
              <a:t>этим все согласны.</a:t>
            </a:r>
          </a:p>
          <a:p>
            <a:pPr marL="0" indent="0">
              <a:buNone/>
            </a:pPr>
            <a:r>
              <a:rPr lang="ru-RU" sz="2400" dirty="0"/>
              <a:t>Но другой есть боб удобный,</a:t>
            </a:r>
          </a:p>
          <a:p>
            <a:pPr marL="0" indent="0">
              <a:buNone/>
            </a:pPr>
            <a:r>
              <a:rPr lang="ru-RU" sz="2400" dirty="0"/>
              <a:t>Он большой, но не съедобный.</a:t>
            </a:r>
          </a:p>
          <a:p>
            <a:pPr marL="0" indent="0">
              <a:buNone/>
            </a:pPr>
            <a:r>
              <a:rPr lang="ru-RU" sz="2400" dirty="0"/>
              <a:t>Сядем мы в него – и в путь,</a:t>
            </a:r>
          </a:p>
          <a:p>
            <a:pPr marL="0" indent="0">
              <a:buNone/>
            </a:pPr>
            <a:r>
              <a:rPr lang="ru-RU" sz="2400" dirty="0"/>
              <a:t>Никуда здесь не свернуть.</a:t>
            </a:r>
          </a:p>
          <a:p>
            <a:pPr marL="0" indent="0">
              <a:buNone/>
            </a:pPr>
            <a:r>
              <a:rPr lang="ru-RU" sz="2400" dirty="0"/>
              <a:t>Мчимся, мчимся всё быстрей,</a:t>
            </a:r>
          </a:p>
          <a:p>
            <a:pPr marL="0" indent="0">
              <a:buNone/>
            </a:pPr>
            <a:r>
              <a:rPr lang="ru-RU" sz="2400" dirty="0"/>
              <a:t>Этот спорт зовём ?</a:t>
            </a:r>
            <a:r>
              <a:rPr lang="ru-RU" sz="2400" dirty="0" smtClean="0"/>
              <a:t>..</a:t>
            </a:r>
          </a:p>
          <a:p>
            <a:pPr marL="0" indent="0">
              <a:buNone/>
            </a:pPr>
            <a:r>
              <a:rPr lang="ru-RU" sz="2400" dirty="0" smtClean="0"/>
              <a:t>(</a:t>
            </a:r>
            <a:r>
              <a:rPr lang="ru-RU" sz="2400" dirty="0"/>
              <a:t>бобслей)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0806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60648"/>
            <a:ext cx="5688632" cy="64807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Bookman Old Style" pitchFamily="18" charset="0"/>
              </a:rPr>
              <a:t>Бобслей</a:t>
            </a:r>
            <a:endParaRPr lang="ru-RU" sz="3600" b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pic>
        <p:nvPicPr>
          <p:cNvPr id="10242" name="Picture 2" descr="C:\Users\aleksey\Downloads\бобслей.jpe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980728"/>
            <a:ext cx="8302749" cy="5604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C:\Users\Владелец\Pictures\зимние виды спорта\бобслей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60" t="52945" r="73010" b="29749"/>
          <a:stretch/>
        </p:blipFill>
        <p:spPr bwMode="auto">
          <a:xfrm>
            <a:off x="7524328" y="188640"/>
            <a:ext cx="1456432" cy="15121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281186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76672"/>
            <a:ext cx="6512511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/>
              <a:t>О каком виде спорта идёт речь?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2132856"/>
            <a:ext cx="3816424" cy="3456384"/>
          </a:xfrm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Это спортивная игра на ледяной площадке со специальной разметкой. В ней участвуют две команды,  которые по очереди пускают по льду снаряды «камни» по направлению к мишени, размеченной на льду.</a:t>
            </a: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220072" y="1196752"/>
            <a:ext cx="3312368" cy="5112568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/>
              <a:t>В спорте есть игра такая,</a:t>
            </a:r>
          </a:p>
          <a:p>
            <a:pPr marL="0" indent="0">
              <a:buNone/>
            </a:pPr>
            <a:r>
              <a:rPr lang="ru-RU" sz="1800" dirty="0"/>
              <a:t>если кто ее не знает.</a:t>
            </a:r>
          </a:p>
          <a:p>
            <a:pPr marL="0" indent="0">
              <a:buNone/>
            </a:pPr>
            <a:r>
              <a:rPr lang="ru-RU" sz="1800" dirty="0"/>
              <a:t>Объясняем по порядку:</a:t>
            </a:r>
          </a:p>
          <a:p>
            <a:pPr marL="0" indent="0">
              <a:buNone/>
            </a:pPr>
            <a:r>
              <a:rPr lang="ru-RU" sz="1800" dirty="0"/>
              <a:t>Надо выйти на площадку,</a:t>
            </a:r>
          </a:p>
          <a:p>
            <a:pPr marL="0" indent="0">
              <a:buNone/>
            </a:pPr>
            <a:r>
              <a:rPr lang="ru-RU" sz="1800" dirty="0"/>
              <a:t>Камень и метёлку взять –</a:t>
            </a:r>
          </a:p>
          <a:p>
            <a:pPr marL="0" indent="0">
              <a:buNone/>
            </a:pPr>
            <a:r>
              <a:rPr lang="ru-RU" sz="1800" dirty="0"/>
              <a:t>Игру можно начинать.</a:t>
            </a:r>
          </a:p>
          <a:p>
            <a:pPr marL="0" indent="0">
              <a:buNone/>
            </a:pPr>
            <a:r>
              <a:rPr lang="ru-RU" sz="1800" dirty="0"/>
              <a:t>Каждый здесь игрок – силач,</a:t>
            </a:r>
          </a:p>
          <a:p>
            <a:pPr marL="0" indent="0">
              <a:buNone/>
            </a:pPr>
            <a:r>
              <a:rPr lang="ru-RU" sz="1800" dirty="0"/>
              <a:t>Ведь булыжник, а не мяч</a:t>
            </a:r>
          </a:p>
          <a:p>
            <a:pPr marL="0" indent="0">
              <a:buNone/>
            </a:pPr>
            <a:r>
              <a:rPr lang="ru-RU" sz="1800" dirty="0"/>
              <a:t>Нужно бросить без ошибки.</a:t>
            </a:r>
          </a:p>
          <a:p>
            <a:pPr marL="0" indent="0">
              <a:buNone/>
            </a:pPr>
            <a:r>
              <a:rPr lang="ru-RU" sz="1800" dirty="0"/>
              <a:t>Тут игра не любит хлипких.</a:t>
            </a:r>
          </a:p>
          <a:p>
            <a:pPr marL="0" indent="0">
              <a:buNone/>
            </a:pPr>
            <a:r>
              <a:rPr lang="ru-RU" sz="1800" dirty="0"/>
              <a:t>Вот бросок, ещё бросок,</a:t>
            </a:r>
          </a:p>
          <a:p>
            <a:pPr marL="0" indent="0">
              <a:buNone/>
            </a:pPr>
            <a:r>
              <a:rPr lang="ru-RU" sz="1800" dirty="0"/>
              <a:t>Но зовёт уже свисток.</a:t>
            </a:r>
          </a:p>
          <a:p>
            <a:pPr marL="0" indent="0">
              <a:buNone/>
            </a:pPr>
            <a:r>
              <a:rPr lang="ru-RU" sz="1800" dirty="0"/>
              <a:t>Пусть не все очки собрали- </a:t>
            </a:r>
          </a:p>
          <a:p>
            <a:pPr marL="0" indent="0">
              <a:buNone/>
            </a:pPr>
            <a:r>
              <a:rPr lang="ru-RU" sz="1800" dirty="0"/>
              <a:t>Во что славно поиграли?</a:t>
            </a:r>
          </a:p>
          <a:p>
            <a:pPr marL="0" indent="0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xmlns="" val="152630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60648"/>
            <a:ext cx="4762872" cy="77809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Bookman Old Style" pitchFamily="18" charset="0"/>
              </a:rPr>
              <a:t>Кёрлинг</a:t>
            </a:r>
            <a:endParaRPr lang="ru-RU" sz="2800" b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pic>
        <p:nvPicPr>
          <p:cNvPr id="13314" name="Picture 2" descr="C:\Users\aleksey\Downloads\керлинг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4148" y="908720"/>
            <a:ext cx="7412267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C:\Users\Владелец\Pictures\зимние виды спорта\кёрлинг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6117" t="52790" r="748" b="30043"/>
          <a:stretch/>
        </p:blipFill>
        <p:spPr bwMode="auto">
          <a:xfrm>
            <a:off x="323528" y="188640"/>
            <a:ext cx="1296144" cy="13681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226091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404664"/>
            <a:ext cx="6512511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/>
              <a:t>О каком виде спорта идёт речь?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700808"/>
            <a:ext cx="3888432" cy="3672408"/>
          </a:xfrm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Гонки </a:t>
            </a:r>
            <a:r>
              <a:rPr lang="ru-RU" sz="2800" dirty="0"/>
              <a:t>на лыжах на определённую дистанцию по специально подготовленной трассе</a:t>
            </a:r>
            <a:r>
              <a:rPr lang="ru-RU" dirty="0"/>
              <a:t>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572000" y="2060848"/>
            <a:ext cx="4104456" cy="2736304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dirty="0"/>
              <a:t>Спорт на свете есть такой, </a:t>
            </a:r>
            <a:br>
              <a:rPr lang="ru-RU" sz="2600" dirty="0"/>
            </a:br>
            <a:r>
              <a:rPr lang="ru-RU" sz="2600" dirty="0"/>
              <a:t>Популярен он зимой. </a:t>
            </a:r>
            <a:br>
              <a:rPr lang="ru-RU" sz="2600" dirty="0"/>
            </a:br>
            <a:r>
              <a:rPr lang="ru-RU" sz="2600" dirty="0"/>
              <a:t>На полозьях ты бежишь, </a:t>
            </a:r>
            <a:br>
              <a:rPr lang="ru-RU" sz="2600" dirty="0"/>
            </a:br>
            <a:r>
              <a:rPr lang="ru-RU" sz="2600" dirty="0"/>
              <a:t>За соперником спешишь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xmlns="" val="2607642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116632"/>
            <a:ext cx="4248472" cy="63408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Bookman Old Style" pitchFamily="18" charset="0"/>
              </a:rPr>
              <a:t>Лыжные гонки</a:t>
            </a:r>
            <a:endParaRPr lang="ru-RU" sz="2800" b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pic>
        <p:nvPicPr>
          <p:cNvPr id="2050" name="Picture 2" descr="C:\Users\aleksey\Downloads\лыжные гонки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764704"/>
            <a:ext cx="7511445" cy="4958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C:\Users\Владелец\Pictures\зимние виды спорта\лыжные гонки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5146" t="52998" r="1942" b="29818"/>
          <a:stretch/>
        </p:blipFill>
        <p:spPr bwMode="auto">
          <a:xfrm>
            <a:off x="467544" y="476672"/>
            <a:ext cx="1584176" cy="15121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90567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332656"/>
            <a:ext cx="6512511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/>
              <a:t>О каком виде спорта идёт речь?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1844824"/>
            <a:ext cx="3346704" cy="3474720"/>
          </a:xfrm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Зимний олимпийский вид спорта, сочетающий лыжную гонку со стрельбой из </a:t>
            </a:r>
            <a:r>
              <a:rPr lang="ru-RU" sz="2400" dirty="0" smtClean="0"/>
              <a:t>винтовки…</a:t>
            </a:r>
            <a:r>
              <a:rPr lang="ru-RU" sz="2400" dirty="0"/>
              <a:t> 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716016" y="1700808"/>
            <a:ext cx="3528392" cy="3888432"/>
          </a:xfrm>
          <a:ln>
            <a:solidFill>
              <a:srgbClr val="00B050"/>
            </a:solidFill>
          </a:ln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ru-RU" dirty="0" smtClean="0"/>
              <a:t> </a:t>
            </a:r>
            <a:r>
              <a:rPr lang="ru-RU" dirty="0"/>
              <a:t>Долго ходом шли коньковым </a:t>
            </a:r>
            <a:endParaRPr lang="ru-RU" dirty="0" smtClean="0"/>
          </a:p>
          <a:p>
            <a:pPr marL="0" indent="0">
              <a:lnSpc>
                <a:spcPct val="110000"/>
              </a:lnSpc>
              <a:buNone/>
            </a:pPr>
            <a:r>
              <a:rPr lang="ru-RU" dirty="0" smtClean="0"/>
              <a:t>Друг </a:t>
            </a:r>
            <a:r>
              <a:rPr lang="ru-RU" dirty="0"/>
              <a:t>за дружкою втроем, Было очень нелегко им Забираться на подъем. Вдруг отточенным движеньем </a:t>
            </a:r>
            <a:endParaRPr lang="ru-RU" dirty="0" smtClean="0"/>
          </a:p>
          <a:p>
            <a:pPr marL="0" indent="0">
              <a:lnSpc>
                <a:spcPct val="110000"/>
              </a:lnSpc>
              <a:buNone/>
            </a:pPr>
            <a:r>
              <a:rPr lang="ru-RU" dirty="0" smtClean="0"/>
              <a:t>Хвать </a:t>
            </a:r>
            <a:r>
              <a:rPr lang="ru-RU" dirty="0"/>
              <a:t>винтовки – и стрелять! </a:t>
            </a:r>
            <a:endParaRPr lang="ru-RU" dirty="0" smtClean="0"/>
          </a:p>
          <a:p>
            <a:pPr marL="0" indent="0">
              <a:lnSpc>
                <a:spcPct val="110000"/>
              </a:lnSpc>
              <a:buNone/>
            </a:pPr>
            <a:r>
              <a:rPr lang="ru-RU" dirty="0" smtClean="0"/>
              <a:t>Бьют </a:t>
            </a:r>
            <a:r>
              <a:rPr lang="ru-RU" dirty="0"/>
              <a:t>прицельно по мишеням,– </a:t>
            </a:r>
            <a:endParaRPr lang="ru-RU" dirty="0" smtClean="0"/>
          </a:p>
          <a:p>
            <a:pPr marL="0" indent="0">
              <a:lnSpc>
                <a:spcPct val="110000"/>
              </a:lnSpc>
              <a:buNone/>
            </a:pPr>
            <a:r>
              <a:rPr lang="ru-RU" dirty="0" smtClean="0"/>
              <a:t>Раз</a:t>
            </a:r>
            <a:r>
              <a:rPr lang="ru-RU" dirty="0"/>
              <a:t>, другой, четыре, пять. И помчались под уклон. </a:t>
            </a:r>
            <a:endParaRPr lang="ru-RU" dirty="0" smtClean="0"/>
          </a:p>
          <a:p>
            <a:pPr marL="0" indent="0">
              <a:lnSpc>
                <a:spcPct val="110000"/>
              </a:lnSpc>
              <a:buNone/>
            </a:pPr>
            <a:r>
              <a:rPr lang="ru-RU" dirty="0" smtClean="0"/>
              <a:t>Что </a:t>
            </a:r>
            <a:r>
              <a:rPr lang="ru-RU" dirty="0"/>
              <a:t>же это?</a:t>
            </a:r>
          </a:p>
        </p:txBody>
      </p:sp>
    </p:spTree>
    <p:extLst>
      <p:ext uri="{BB962C8B-B14F-4D97-AF65-F5344CB8AC3E}">
        <p14:creationId xmlns:p14="http://schemas.microsoft.com/office/powerpoint/2010/main" xmlns="" val="3244063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404664"/>
            <a:ext cx="5331222" cy="72008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Bookman Old Style" pitchFamily="18" charset="0"/>
              </a:rPr>
              <a:t>Биатлон</a:t>
            </a:r>
            <a:endParaRPr lang="ru-RU" sz="3600" b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pic>
        <p:nvPicPr>
          <p:cNvPr id="3074" name="Picture 2" descr="C:\Users\aleksey\Downloads\биатлон.jpg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 bwMode="auto">
          <a:xfrm>
            <a:off x="5940152" y="1484784"/>
            <a:ext cx="288032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leksey\Downloads\биат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6798" y="2184617"/>
            <a:ext cx="5398309" cy="3362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C:\Users\Владелец\Pictures\зимние виды спорта\биатлон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76" t="52945" r="73602" b="29393"/>
          <a:stretch/>
        </p:blipFill>
        <p:spPr bwMode="auto">
          <a:xfrm>
            <a:off x="518917" y="252144"/>
            <a:ext cx="1656184" cy="15121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74332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6512511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/>
              <a:t>О каком виде спорта идёт речь?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1772816"/>
            <a:ext cx="3346704" cy="3474720"/>
          </a:xfrm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/>
              <a:t>Зимний вид спорта, в котором спортсмены перемещаются на коньках по льду с выполнением дополнительных элементов, чаще всего под музыку. 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716016" y="1844824"/>
            <a:ext cx="3346704" cy="3474720"/>
          </a:xfrm>
          <a:ln>
            <a:solidFill>
              <a:srgbClr val="00B050"/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На льду танцует фигурист, Кружится, как осенний лист. Он исполняет пируэт, Потом двойной тулуп… Ах, нет! Не в шубе он, легко одет. И вот на льду теперь дуэт. Эх, хорошо катаются! Зал затаил дыхание. Вид спорта называется…. </a:t>
            </a:r>
          </a:p>
        </p:txBody>
      </p:sp>
    </p:spTree>
    <p:extLst>
      <p:ext uri="{BB962C8B-B14F-4D97-AF65-F5344CB8AC3E}">
        <p14:creationId xmlns:p14="http://schemas.microsoft.com/office/powerpoint/2010/main" xmlns="" val="90945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211144" cy="56207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Bookman Old Style" pitchFamily="18" charset="0"/>
              </a:rPr>
              <a:t>Фигурное катание</a:t>
            </a:r>
            <a:endParaRPr lang="ru-RU" sz="2800" b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pic>
        <p:nvPicPr>
          <p:cNvPr id="7170" name="Picture 2" descr="C:\Users\aleksey\Downloads\фигурное катание.jpg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264"/>
          <a:stretch/>
        </p:blipFill>
        <p:spPr bwMode="auto">
          <a:xfrm>
            <a:off x="562230" y="1196752"/>
            <a:ext cx="8143806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C:\Users\Владелец\Pictures\зимние виды спорта\парное катание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5146" t="53231" r="1359" b="29832"/>
          <a:stretch/>
        </p:blipFill>
        <p:spPr bwMode="auto">
          <a:xfrm>
            <a:off x="539552" y="548680"/>
            <a:ext cx="1584176" cy="15121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425908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76672"/>
            <a:ext cx="6512511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/>
              <a:t>О каком виде спорта идёт речь?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87624" y="1988840"/>
            <a:ext cx="3346704" cy="3474720"/>
          </a:xfrm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Вид спорта, в котором необходимо, как можно быстрее преодолеть соревновательную дистанцию на ледовом стадионе по замкнутому кругу.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716016" y="2060848"/>
            <a:ext cx="3346704" cy="3474720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Кто десять километров, Качая в такт рукой, Бежит быстрее ветра Согнувшись кочергой? Конькобежный спорт На коньки спортсмен встаёт Мчится быстро он вперёд.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497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355160" cy="77809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Bookman Old Style" pitchFamily="18" charset="0"/>
              </a:rPr>
              <a:t>Конькобежный спорт</a:t>
            </a:r>
            <a:endParaRPr lang="ru-RU" sz="3200" b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pic>
        <p:nvPicPr>
          <p:cNvPr id="8194" name="Picture 2" descr="C:\Users\aleksey\Downloads\конькобежец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9674" y="1124744"/>
            <a:ext cx="8149554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C:\Users\Владелец\Pictures\зимние виды спорта\коньки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5408" t="53057" r="1286" b="30325"/>
          <a:stretch/>
        </p:blipFill>
        <p:spPr bwMode="auto">
          <a:xfrm>
            <a:off x="395536" y="620688"/>
            <a:ext cx="1584176" cy="158417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4294398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207</TotalTime>
  <Words>506</Words>
  <Application>Microsoft Office PowerPoint</Application>
  <PresentationFormat>Экран (4:3)</PresentationFormat>
  <Paragraphs>64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Зимние виды спорта</vt:lpstr>
      <vt:lpstr>О каком виде спорта идёт речь?</vt:lpstr>
      <vt:lpstr>Лыжные гонки</vt:lpstr>
      <vt:lpstr>О каком виде спорта идёт речь?</vt:lpstr>
      <vt:lpstr>Биатлон</vt:lpstr>
      <vt:lpstr>О каком виде спорта идёт речь?</vt:lpstr>
      <vt:lpstr>Фигурное катание</vt:lpstr>
      <vt:lpstr>О каком виде спорта идёт речь?</vt:lpstr>
      <vt:lpstr>Конькобежный спорт</vt:lpstr>
      <vt:lpstr>О каком виде спорта идёт речь?</vt:lpstr>
      <vt:lpstr>Хоккей</vt:lpstr>
      <vt:lpstr>О каком виде спорта идёт речь?</vt:lpstr>
      <vt:lpstr>Бобслей</vt:lpstr>
      <vt:lpstr>О каком виде спорта идёт речь?</vt:lpstr>
      <vt:lpstr>Кёрлинг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Зимние виды спорта</dc:title>
  <dc:creator>aleksey</dc:creator>
  <cp:lastModifiedBy>User</cp:lastModifiedBy>
  <cp:revision>28</cp:revision>
  <dcterms:created xsi:type="dcterms:W3CDTF">2016-11-28T10:21:08Z</dcterms:created>
  <dcterms:modified xsi:type="dcterms:W3CDTF">2023-12-12T08:15:46Z</dcterms:modified>
</cp:coreProperties>
</file>