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8DDD"/>
    <a:srgbClr val="F8B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27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915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018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7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164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676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04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668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4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31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691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E82C5-A727-417D-9E9E-465CCB44AB59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45E16-56E3-4361-8D5B-8716FBB9B2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03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5%D0%B4%D0%B8%D1%86%D0%B8%D0%BD%D0%B0_%D0%94%D1%80%D0%B5%D0%B2%D0%BD%D0%B5%D0%B9_%D0%93%D1%80%D0%B5%D1%86%D0%B8%D0%B8" TargetMode="External"/><Relationship Id="rId2" Type="http://schemas.openxmlformats.org/officeDocument/2006/relationships/hyperlink" Target="https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hyperlink" Target="https://ru.wikipedia.org/wiki/%D0%94%D1%80%D0%B5%D0%B2%D0%BD%D0%B5%D0%B3%D1%80%D0%B5%D1%87%D0%B5%D1%81%D0%BA%D0%B0%D1%8F_%D1%84%D0%B8%D0%BB%D0%BE%D1%81%D0%BE%D1%84%D0%B8%D1%8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000">
              <a:srgbClr val="000000"/>
            </a:gs>
            <a:gs pos="26000">
              <a:schemeClr val="accent4"/>
            </a:gs>
            <a:gs pos="75000">
              <a:srgbClr val="400040"/>
            </a:gs>
            <a:gs pos="75000">
              <a:srgbClr val="8F0040"/>
            </a:gs>
            <a:gs pos="89999">
              <a:srgbClr val="F27300"/>
            </a:gs>
            <a:gs pos="98000">
              <a:srgbClr val="FFBF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9765" y="908720"/>
            <a:ext cx="7772400" cy="146759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Развитие психологии как науки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858875"/>
            <a:ext cx="6120679" cy="342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3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7707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007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7030A0"/>
            </a:gs>
            <a:gs pos="43000">
              <a:schemeClr val="accent4">
                <a:lumMod val="40000"/>
                <a:lumOff val="60000"/>
              </a:schemeClr>
            </a:gs>
            <a:gs pos="0">
              <a:schemeClr val="accent4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 слова психология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08912" cy="525658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греческого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«душа»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«логос»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logos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учение.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первоначальном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значении слово «психология» буквально понималось как «учение о душе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XVI в. эго учение выступало как часть философии, не было самостоятельным и сохраняло свое древнейшее название. Начиная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XVI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века, философское учение о душе получило современное название «психология», предложенное ему по аналогии с названиями многих других наук, выделившимися к этому времени из философии и ставшими самостоятельными, например, «филология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«биология», «зоология», «геология»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074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4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41805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развития взглядов на предмет психологии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4873288"/>
              </p:ext>
            </p:extLst>
          </p:nvPr>
        </p:nvGraphicFramePr>
        <p:xfrm>
          <a:off x="323528" y="692697"/>
          <a:ext cx="8363272" cy="5716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465"/>
                <a:gridCol w="2634394"/>
                <a:gridCol w="4913413"/>
              </a:tblGrid>
              <a:tr h="125403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1-ый Этап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Психология как наука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 душе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Такой взгляд был сформирован более 2000 лет назад. Наличием души пытались объяснить все непонятные явления в  жизни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человека (Аристотель)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218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2-ой Этап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Психология как наука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о сознании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Возникает в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XVII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 в связи с развитием естественных наук. Способность чувствовать, думать и желать назвали сознанием. Основным методом изучения считалось наблюдение человека за самим собой и описание фактов.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67209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3-ий Этап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Психология как наука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о поведении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Возникает в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XX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  Задача психологии – наблюдение за тем, что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можно непосредственно увидеть, а именно поведение, поступки, реакции человека. Мотивы вызывающие эти поступки не учитывались.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979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4-ый Этап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Психология как наука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изучающая факты, закономерности развития и механизмы функционирования психики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Современный взгляд на предмет психологии. Сформировался на базе философии диалектического материализма.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934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2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Психология как наука о душе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(период античности)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Психология как наука о душе возникла более 2000 тыс. лет назад, развивалась внутри философской науки, как её составная часть.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Существовало 2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 зрения: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идеалистическая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душа как проявление божественного разума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у Платона) 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материалистическая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душа как тончайшая материя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пневма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Демокрита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Эпикура и других).</a:t>
            </a:r>
          </a:p>
          <a:p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Пне́вма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Греческий язык"/>
              </a:rPr>
              <a:t>греч.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π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νεῦμ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 «дыхание; дуновение; дух») — широко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толкуемый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Медицина Древней Греции"/>
              </a:rPr>
              <a:t>древнегреческой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Медицина Древней Греции"/>
              </a:rPr>
              <a:t>медицины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Древнегреческая философия"/>
              </a:rPr>
              <a:t>философии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рассматривалась как объясняющая, но сама необъяснимая сила, которая была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первопричиной всех процессов в теле,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 собственные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«душевные движения»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617158"/>
            <a:ext cx="27622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27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8DDD"/>
            </a:gs>
            <a:gs pos="8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этап . Психология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наука о сознании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50734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Сознанием называли способность чувствовать, думать, желать.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души заняли явления, которые человек находит в «себе», оборачиваясь на свою «внутреннюю душевную деятельность». В отличии от души явления сознания суть нечто не предполагаемое, фактически данное.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век) – введен психологический метод интроспекции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Интроспекция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(от лат.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introspecto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смотрю внутрь) — метод психологического анализа. Заключается в наблюдении собственных психических процессов, без использования каких либо инструментов или эталонов. В качестве особого метода интроспекция была обоснована в работах Р. Декарта, который указывал о непосредственном характере познания собственной душевной жизни, и Дж. Локка, разделившего человеческий опыт на внутренний, касающихся деятельности нашего разума, и внешний, ориентированный на внешний мир.</a:t>
            </a:r>
          </a:p>
        </p:txBody>
      </p:sp>
    </p:spTree>
    <p:extLst>
      <p:ext uri="{BB962C8B-B14F-4D97-AF65-F5344CB8AC3E}">
        <p14:creationId xmlns:p14="http://schemas.microsoft.com/office/powerpoint/2010/main" val="415953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CC8DDD"/>
            </a:gs>
            <a:gs pos="8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340768"/>
            <a:ext cx="5779368" cy="13010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Психология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наука о поведении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813995"/>
          </a:xfrm>
          <a:gradFill>
            <a:gsLst>
              <a:gs pos="40000">
                <a:srgbClr val="CC8DDD"/>
              </a:gs>
              <a:gs pos="8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век – создание первой  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психологической  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лаборатории.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1879 год г. Лейпциг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93" y="1196752"/>
            <a:ext cx="2095500" cy="25812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39330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В. Вундт (1832–1920) — немецкий врач, физиолог и психолог, основатель современной психологии. В 1879 году основал первую в мире психологическую </a:t>
            </a:r>
            <a:r>
              <a:rPr lang="ru-RU" dirty="0" smtClean="0"/>
              <a:t>лабораторию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996952"/>
            <a:ext cx="3048000" cy="222885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42893" y="260648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Психология как наука о поведении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3960" y="5380672"/>
            <a:ext cx="7792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качестве методологического эталона рассматривалась физиология, в силу чего психология Вундта получила название „физиологической“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3532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rgbClr val="CC8DDD"/>
            </a:gs>
            <a:gs pos="8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БИХЕВИОРИЗМ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(наука о поведении).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Бихевиоризм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(от англ.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поведение) — психологическое направление, начало которого было положено публикацией в 1913 г. статьи американского психолога Дж. Уотсона „Психология с точки зрения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бихевиориста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“. В качестве предмета психологии в нем фигурирует не субъективный мир человека, а объективно фиксируемые характеристики поведения, вызываемого какими–либо внешними воздействиями. При этом в качестве единицы анализа поведения постулируется связь стимула (S) и ответной реакции (R). Все ответные реакции можно разделить на наследственные (рефлексы, физиологические реакции и элементарные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«эмоции»)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приобретенные (привычки, мышление, речь, сложные эмоции, социальное поведение), которые образуются при связывании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обусловливании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наследственных реакций, запускаемых безусловными стимулами, с новыми (условными) стимулами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  появление этого направления большое влияние оказало учение И.П. Павлова об условных рефлексах.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579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rgbClr val="CC8DDD"/>
            </a:gs>
            <a:gs pos="8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этап. Психология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наука 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психике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(конец 19 века, начало 20 века)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68478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 i="1" dirty="0" smtClean="0"/>
              <a:t>   Психика</a:t>
            </a:r>
            <a:r>
              <a:rPr lang="ru-RU" b="1" dirty="0"/>
              <a:t> </a:t>
            </a:r>
            <a:r>
              <a:rPr lang="ru-RU" dirty="0"/>
              <a:t>(греч. </a:t>
            </a:r>
            <a:r>
              <a:rPr lang="ru-RU" dirty="0" err="1"/>
              <a:t>psychikos</a:t>
            </a:r>
            <a:r>
              <a:rPr lang="ru-RU" dirty="0"/>
              <a:t> – душевный) — форма взаимодействия животного организма с окружающей средой, опосредствованная активным отражением признаков объективной реальности. Активность отражения проявляется, прежде всего, в поиске и опробовании будущих действий в форме психических образов.  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23528" y="2996952"/>
            <a:ext cx="8424936" cy="33843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/>
              <a:t>  </a:t>
            </a:r>
            <a:r>
              <a:rPr lang="ru-RU" b="1" i="1" dirty="0"/>
              <a:t>Психология</a:t>
            </a:r>
            <a:r>
              <a:rPr lang="ru-RU" b="1" dirty="0"/>
              <a:t> </a:t>
            </a:r>
            <a:r>
              <a:rPr lang="ru-RU" dirty="0"/>
              <a:t>(греч. </a:t>
            </a:r>
            <a:r>
              <a:rPr lang="ru-RU" dirty="0" err="1"/>
              <a:t>psyche</a:t>
            </a:r>
            <a:r>
              <a:rPr lang="ru-RU" dirty="0"/>
              <a:t> – душа + </a:t>
            </a:r>
            <a:r>
              <a:rPr lang="ru-RU" dirty="0" err="1"/>
              <a:t>logos</a:t>
            </a:r>
            <a:r>
              <a:rPr lang="ru-RU" dirty="0"/>
              <a:t> – учение) — научная дисциплина, которая изучает закономерности функционирования и развития психики. Основана на представленности в самонаблюдении особых переживаний, не относимых к внешнему миру. Со 2–й половины ХIХ в. произошло отделение психологии от философии, что стало возможным в силу развития объективных экспериментальных методов, пришедших на смену интроспекции, и формирования особого предмета психологии человека, основными признаками которого стали </a:t>
            </a:r>
            <a:r>
              <a:rPr lang="ru-RU" dirty="0" err="1"/>
              <a:t>деятельностная</a:t>
            </a:r>
            <a:r>
              <a:rPr lang="ru-RU" dirty="0"/>
              <a:t> активность и присвоение общественно–исторического опыта.</a:t>
            </a:r>
          </a:p>
        </p:txBody>
      </p:sp>
    </p:spTree>
    <p:extLst>
      <p:ext uri="{BB962C8B-B14F-4D97-AF65-F5344CB8AC3E}">
        <p14:creationId xmlns:p14="http://schemas.microsoft.com/office/powerpoint/2010/main" val="2878818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rgbClr val="CC8DDD"/>
            </a:gs>
            <a:gs pos="8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939" y="274639"/>
            <a:ext cx="7835493" cy="562074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становления и развития психологической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14412"/>
            <a:ext cx="8136904" cy="5654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251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491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Развитие психологии как науки</vt:lpstr>
      <vt:lpstr>Происхождение слова психология </vt:lpstr>
      <vt:lpstr>Основные этапы развития взглядов на предмет психологии</vt:lpstr>
      <vt:lpstr>1 Этап. Психология как наука о душе  (период античности)</vt:lpstr>
      <vt:lpstr> 2 этап . Психология как наука о сознании </vt:lpstr>
      <vt:lpstr>3 Этап. Психология как наука о поведении</vt:lpstr>
      <vt:lpstr>БИХЕВИОРИЗМ (наука о поведении).</vt:lpstr>
      <vt:lpstr>4 этап. Психология как наука о психике  (конец 19 века, начало 20 века)</vt:lpstr>
      <vt:lpstr>Основные этапы становления и развития психологической науки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психологии как науки</dc:title>
  <dc:creator>DNS</dc:creator>
  <cp:lastModifiedBy>DNS</cp:lastModifiedBy>
  <cp:revision>24</cp:revision>
  <dcterms:created xsi:type="dcterms:W3CDTF">2023-01-03T07:17:26Z</dcterms:created>
  <dcterms:modified xsi:type="dcterms:W3CDTF">2023-01-09T12:12:52Z</dcterms:modified>
</cp:coreProperties>
</file>