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6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44655-7745-46FC-A105-9D75FEFCF12C}" type="datetimeFigureOut">
              <a:rPr lang="ru-RU" smtClean="0"/>
              <a:t>24.11.2019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24588-57BA-411A-AB3B-430E95DA18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44655-7745-46FC-A105-9D75FEFCF12C}" type="datetimeFigureOut">
              <a:rPr lang="ru-RU" smtClean="0"/>
              <a:t>24.11.2019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24588-57BA-411A-AB3B-430E95DA18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44655-7745-46FC-A105-9D75FEFCF12C}" type="datetimeFigureOut">
              <a:rPr lang="ru-RU" smtClean="0"/>
              <a:t>24.11.2019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24588-57BA-411A-AB3B-430E95DA18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44655-7745-46FC-A105-9D75FEFCF12C}" type="datetimeFigureOut">
              <a:rPr lang="ru-RU" smtClean="0"/>
              <a:t>24.11.2019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24588-57BA-411A-AB3B-430E95DA18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44655-7745-46FC-A105-9D75FEFCF12C}" type="datetimeFigureOut">
              <a:rPr lang="ru-RU" smtClean="0"/>
              <a:t>24.11.2019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24588-57BA-411A-AB3B-430E95DA18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44655-7745-46FC-A105-9D75FEFCF12C}" type="datetimeFigureOut">
              <a:rPr lang="ru-RU" smtClean="0"/>
              <a:t>24.11.2019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24588-57BA-411A-AB3B-430E95DA18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44655-7745-46FC-A105-9D75FEFCF12C}" type="datetimeFigureOut">
              <a:rPr lang="ru-RU" smtClean="0"/>
              <a:t>24.11.2019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24588-57BA-411A-AB3B-430E95DA18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44655-7745-46FC-A105-9D75FEFCF12C}" type="datetimeFigureOut">
              <a:rPr lang="ru-RU" smtClean="0"/>
              <a:t>24.11.2019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24588-57BA-411A-AB3B-430E95DA18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44655-7745-46FC-A105-9D75FEFCF12C}" type="datetimeFigureOut">
              <a:rPr lang="ru-RU" smtClean="0"/>
              <a:t>24.11.2019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24588-57BA-411A-AB3B-430E95DA18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44655-7745-46FC-A105-9D75FEFCF12C}" type="datetimeFigureOut">
              <a:rPr lang="ru-RU" smtClean="0"/>
              <a:t>24.11.2019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24588-57BA-411A-AB3B-430E95DA18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44655-7745-46FC-A105-9D75FEFCF12C}" type="datetimeFigureOut">
              <a:rPr lang="ru-RU" smtClean="0"/>
              <a:t>24.11.2019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24588-57BA-411A-AB3B-430E95DA18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144655-7745-46FC-A105-9D75FEFCF12C}" type="datetimeFigureOut">
              <a:rPr lang="ru-RU" smtClean="0"/>
              <a:t>24.11.2019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924588-57BA-411A-AB3B-430E95DA18E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Картинки по запросу дымковские игрушк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61054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Картинки по запросу физминутка про коня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0" name="Picture 4" descr="Картинки по запросу дымковские игрушки баран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14678" y="2214554"/>
            <a:ext cx="2523666" cy="3804524"/>
          </a:xfrm>
          <a:prstGeom prst="rect">
            <a:avLst/>
          </a:prstGeom>
          <a:noFill/>
        </p:spPr>
      </p:pic>
      <p:pic>
        <p:nvPicPr>
          <p:cNvPr id="14344" name="Picture 8" descr="Картинки по запросу дымковские игрушки конь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285784" y="1928802"/>
            <a:ext cx="4067175" cy="3905251"/>
          </a:xfrm>
          <a:prstGeom prst="rect">
            <a:avLst/>
          </a:prstGeom>
          <a:noFill/>
        </p:spPr>
      </p:pic>
      <p:pic>
        <p:nvPicPr>
          <p:cNvPr id="14346" name="Picture 10" descr="Картинки по запросу дымковские игрушки олень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857884" y="1428736"/>
            <a:ext cx="3127542" cy="47148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Картинки по запросу дымковские игрушки элементы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0"/>
            <a:ext cx="7858148" cy="68580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Картинки по запросу дымковские игрушки уточк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85728"/>
            <a:ext cx="3000372" cy="4000496"/>
          </a:xfrm>
          <a:prstGeom prst="rect">
            <a:avLst/>
          </a:prstGeom>
          <a:noFill/>
        </p:spPr>
      </p:pic>
      <p:pic>
        <p:nvPicPr>
          <p:cNvPr id="16390" name="Picture 6" descr="Картинки по запросу дымковские игрушки петушок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14678" y="3071810"/>
            <a:ext cx="2677103" cy="3686166"/>
          </a:xfrm>
          <a:prstGeom prst="rect">
            <a:avLst/>
          </a:prstGeom>
          <a:noFill/>
        </p:spPr>
      </p:pic>
      <p:pic>
        <p:nvPicPr>
          <p:cNvPr id="16392" name="Picture 8" descr="Похожее изображение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429256" y="-500090"/>
            <a:ext cx="3893371" cy="519116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зая\b26a75ed0d9f4859b692d5aaa0b4133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Похожее изображени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14290"/>
            <a:ext cx="3404467" cy="4357718"/>
          </a:xfrm>
          <a:prstGeom prst="rect">
            <a:avLst/>
          </a:prstGeom>
          <a:noFill/>
        </p:spPr>
      </p:pic>
      <p:pic>
        <p:nvPicPr>
          <p:cNvPr id="17412" name="Picture 4" descr="Похожее изображение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29256" y="0"/>
            <a:ext cx="3500462" cy="46672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414" name="Picture 6" descr="Картинки по запросу дымковские игрушки свистулька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14546" y="3500438"/>
            <a:ext cx="3214710" cy="32147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Картинки по запросу дымковские игрушки свистульки козлы кони бараны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785794"/>
            <a:ext cx="8330101" cy="52864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Картинки по запросу дымковские игрушки мама коза с козлятам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08" y="500042"/>
            <a:ext cx="4810608" cy="592935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Похожее изображени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221041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0</Words>
  <Application>Microsoft Office PowerPoint</Application>
  <PresentationFormat>Экран (4:3)</PresentationFormat>
  <Paragraphs>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3</cp:revision>
  <dcterms:created xsi:type="dcterms:W3CDTF">2019-11-23T20:17:13Z</dcterms:created>
  <dcterms:modified xsi:type="dcterms:W3CDTF">2019-11-23T20:37:06Z</dcterms:modified>
</cp:coreProperties>
</file>