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2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83B3"/>
    <a:srgbClr val="785D99"/>
    <a:srgbClr val="78666E"/>
    <a:srgbClr val="D465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39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51959-D268-4EDF-B400-B920733B1E71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26B8A-9BA1-47B6-AEE2-86163B5D6D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51959-D268-4EDF-B400-B920733B1E71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26B8A-9BA1-47B6-AEE2-86163B5D6D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51959-D268-4EDF-B400-B920733B1E71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26B8A-9BA1-47B6-AEE2-86163B5D6D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51959-D268-4EDF-B400-B920733B1E71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26B8A-9BA1-47B6-AEE2-86163B5D6D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51959-D268-4EDF-B400-B920733B1E71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26B8A-9BA1-47B6-AEE2-86163B5D6D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51959-D268-4EDF-B400-B920733B1E71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26B8A-9BA1-47B6-AEE2-86163B5D6D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51959-D268-4EDF-B400-B920733B1E71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26B8A-9BA1-47B6-AEE2-86163B5D6D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51959-D268-4EDF-B400-B920733B1E71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26B8A-9BA1-47B6-AEE2-86163B5D6D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51959-D268-4EDF-B400-B920733B1E71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26B8A-9BA1-47B6-AEE2-86163B5D6D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51959-D268-4EDF-B400-B920733B1E71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26B8A-9BA1-47B6-AEE2-86163B5D6D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51959-D268-4EDF-B400-B920733B1E71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26B8A-9BA1-47B6-AEE2-86163B5D6D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51959-D268-4EDF-B400-B920733B1E71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26B8A-9BA1-47B6-AEE2-86163B5D6D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Картинки по запросу гром и молн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9002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866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0"/>
            <a:ext cx="51435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86346" cy="6933364"/>
          </a:xfrm>
          <a:prstGeom prst="rect">
            <a:avLst/>
          </a:prstGeom>
          <a:noFill/>
        </p:spPr>
      </p:pic>
      <p:pic>
        <p:nvPicPr>
          <p:cNvPr id="15366" name="Picture 6" descr="Картинки по запросу от молнии загорелось дерево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-1"/>
            <a:ext cx="4357686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83B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Картинки по запросу громоотво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0"/>
            <a:ext cx="471331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fs00.infourok.ru/images/doc/297/296868/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522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Alisa</cp:lastModifiedBy>
  <cp:revision>8</cp:revision>
  <dcterms:created xsi:type="dcterms:W3CDTF">2017-05-08T16:31:22Z</dcterms:created>
  <dcterms:modified xsi:type="dcterms:W3CDTF">2023-12-13T16:20:26Z</dcterms:modified>
</cp:coreProperties>
</file>