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63" r:id="rId4"/>
    <p:sldId id="262" r:id="rId5"/>
    <p:sldId id="264" r:id="rId6"/>
    <p:sldId id="260" r:id="rId7"/>
    <p:sldId id="266" r:id="rId8"/>
    <p:sldId id="259" r:id="rId9"/>
    <p:sldId id="267" r:id="rId10"/>
    <p:sldId id="268" r:id="rId11"/>
    <p:sldId id="269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9E80576-2FD4-4838-AD94-79AF533761FC}">
          <p14:sldIdLst>
            <p14:sldId id="256"/>
            <p14:sldId id="261"/>
            <p14:sldId id="263"/>
            <p14:sldId id="262"/>
            <p14:sldId id="264"/>
            <p14:sldId id="260"/>
            <p14:sldId id="266"/>
            <p14:sldId id="259"/>
            <p14:sldId id="267"/>
            <p14:sldId id="268"/>
            <p14:sldId id="269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29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63373-2956-4F6F-A6D6-0EE6E98E15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274116" cy="433346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Из опыта работы педагога-психолога в работе с детьми дошкольного возраста по коррекции агрессивного поведения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7C7D92-4B7A-44EE-8DB7-B52A564B9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837044"/>
            <a:ext cx="6095999" cy="166241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Подготовила педагог-психолог </a:t>
            </a:r>
          </a:p>
          <a:p>
            <a:pPr algn="l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МБДОУ ЦРР-детского сада №179 «Алиса»</a:t>
            </a:r>
          </a:p>
          <a:p>
            <a:pPr algn="l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Тимошина Оксана Юрьевна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0B37E8-9F4A-493E-8D55-3D2670979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7" y="3564835"/>
            <a:ext cx="3246783" cy="308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16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F4E695-AD83-45FD-AA49-61930521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346044D-5BA8-4115-9789-0A4EDFEE6B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745316" cy="4492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79AA30-96DC-4BF9-93AD-39A970205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368" y="2365512"/>
            <a:ext cx="6740632" cy="4492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34855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F4E695-AD83-45FD-AA49-61930521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Книги: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0EAE3E80-8B26-45A2-9D07-4FB89DDE11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0684" t="29252" r="2271" b="3402"/>
          <a:stretch/>
        </p:blipFill>
        <p:spPr>
          <a:xfrm>
            <a:off x="8931818" y="0"/>
            <a:ext cx="3260182" cy="4927601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4656434-90C1-430E-8FFC-B785BB1515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78" t="13122" r="63261" b="26365"/>
          <a:stretch/>
        </p:blipFill>
        <p:spPr>
          <a:xfrm>
            <a:off x="5896481" y="609600"/>
            <a:ext cx="3146072" cy="460149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D6790FB-4BCD-4B0E-BE91-04BD9851D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783" t="18729" r="5555" b="5485"/>
          <a:stretch/>
        </p:blipFill>
        <p:spPr>
          <a:xfrm>
            <a:off x="48534" y="2358886"/>
            <a:ext cx="3132035" cy="449911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006AAF8-4A7F-4FFE-8BAE-6288F2BEC4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848" t="11435" r="45761" b="19598"/>
          <a:stretch/>
        </p:blipFill>
        <p:spPr>
          <a:xfrm>
            <a:off x="3180569" y="1421659"/>
            <a:ext cx="2729948" cy="472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6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F4E695-AD83-45FD-AA49-61930521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12C8D18A-4145-4BE1-A9ED-0988A1906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1116C4C-CF8E-4193-8711-35AAD4D07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22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6F8B1-1739-484A-B1FC-FBBDBC16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31913"/>
            <a:ext cx="8596668" cy="68911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Повышенная агрессивность детей является одной из проблем в детском коллективе.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C04519-DC98-4C74-A99F-72A532EF99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168" y="1398104"/>
            <a:ext cx="4589136" cy="43450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C99F5BA-BFA4-4C30-81A3-88772C83F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5670" y="921026"/>
            <a:ext cx="5233474" cy="5572539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7C326B3-A8DA-4F74-8231-B30639A10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5" y="1282422"/>
            <a:ext cx="6588304" cy="53040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6C69FE-D17B-47C2-8444-A511DA2B8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146" y="2504661"/>
            <a:ext cx="5154654" cy="417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613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6F8B1-1739-484A-B1FC-FBBDBC16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31913"/>
            <a:ext cx="8596668" cy="689113"/>
          </a:xfrm>
        </p:spPr>
        <p:txBody>
          <a:bodyPr>
            <a:normAutofit fontScale="90000"/>
          </a:bodyPr>
          <a:lstStyle/>
          <a:p>
            <a:r>
              <a:rPr lang="ru-RU" dirty="0"/>
              <a:t>Методы работы с агрессивными детьми: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C99F5BA-BFA4-4C30-81A3-88772C83F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5670" y="921026"/>
            <a:ext cx="5233474" cy="5572539"/>
          </a:xfrm>
        </p:spPr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6170A9B-7C00-4F2F-80AC-3E00E6E081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25174" b="9396"/>
          <a:stretch/>
        </p:blipFill>
        <p:spPr>
          <a:xfrm>
            <a:off x="50335" y="1712320"/>
            <a:ext cx="7580244" cy="3571084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D413BA-8E24-48C2-9893-B89CC81F7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495" y="5283404"/>
            <a:ext cx="3233202" cy="1545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A1E9624-8A56-43FE-A98C-3064AE0D9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669" y="4237162"/>
            <a:ext cx="3391902" cy="2652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E810E2C-BCCA-4A98-97B4-7D4E7D81C7D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0325"/>
          <a:stretch/>
        </p:blipFill>
        <p:spPr>
          <a:xfrm>
            <a:off x="8664671" y="4611756"/>
            <a:ext cx="3391902" cy="2216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AE473C1-A6A1-48A4-8521-052374DC5B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616336"/>
            <a:ext cx="2962291" cy="1557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4E90074-912A-48EA-B6CF-7926B9D3AF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783" t="42558" r="14058"/>
          <a:stretch/>
        </p:blipFill>
        <p:spPr>
          <a:xfrm>
            <a:off x="7793505" y="2005576"/>
            <a:ext cx="4380690" cy="2652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380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8C99F5BA-BFA4-4C30-81A3-88772C83F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5670" y="921026"/>
            <a:ext cx="5233474" cy="55725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8AFDB0-4BB5-442B-B714-96982AA1DD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53" t="23465" r="37174" b="32551"/>
          <a:stretch/>
        </p:blipFill>
        <p:spPr>
          <a:xfrm>
            <a:off x="6806417" y="3817411"/>
            <a:ext cx="5142640" cy="3015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BFD4D87-4184-4236-B7B4-363C2B275A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44"/>
          <a:stretch/>
        </p:blipFill>
        <p:spPr>
          <a:xfrm>
            <a:off x="1077864" y="3841387"/>
            <a:ext cx="5128179" cy="2991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A4936AB-1621-4791-B60B-FAE92F521D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70"/>
          <a:stretch/>
        </p:blipFill>
        <p:spPr>
          <a:xfrm>
            <a:off x="8026932" y="25252"/>
            <a:ext cx="4165068" cy="3510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Объект 17">
            <a:extLst>
              <a:ext uri="{FF2B5EF4-FFF2-40B4-BE49-F238E27FC236}">
                <a16:creationId xmlns:a16="http://schemas.microsoft.com/office/drawing/2014/main" id="{A5ADC04A-C97D-4974-AD7A-97A26697D0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2944" y="172763"/>
            <a:ext cx="7324048" cy="3880772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работе с агрессивными детьми показывает высокую эффективность использование элементов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изотерапии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 Детям нравится играть с водой, пластилином, глиной. С ними необходимо использовать различные  способы рисования : пальцами, ладошками, ступнями.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целью коррекции агрессии можно ставить с детьми спектакли, в которых проблемным агрессивным детям можно давать роли с позитивной силовой характеристикой ( богатыри, рыцари)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можно использовать в работе подвижные игры, которые способствуют нейтрализации агрессии, снятия напряжения, обучению эффективным способам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3622278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F4E695-AD83-45FD-AA49-61930521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8053"/>
            <a:ext cx="9197009" cy="13208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Песочная терапия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 метод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психокоррекционного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воздействия, позволяющий снизить психоэмоциональное напряжение.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37EC134-6D28-4375-A80C-36EDF50D9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74467" y="122030"/>
            <a:ext cx="3117533" cy="2634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94AB1E-0A7D-4794-9151-9A9851662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217" y="1214784"/>
            <a:ext cx="3914360" cy="5059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03923E1-AF9E-4285-A520-B4B892788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26" y="2221700"/>
            <a:ext cx="3228746" cy="4304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BC6FCD0-A74F-493E-BB13-D62FE55188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224"/>
          <a:stretch/>
        </p:blipFill>
        <p:spPr>
          <a:xfrm>
            <a:off x="8696740" y="3207025"/>
            <a:ext cx="3374736" cy="3319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77176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6F8B1-1739-484A-B1FC-FBBDBC16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31913"/>
            <a:ext cx="8596668" cy="68911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Способы снятия напряжения с помощью  физических действий: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C99F5BA-BFA4-4C30-81A3-88772C83F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5670" y="921026"/>
            <a:ext cx="5233474" cy="5572539"/>
          </a:xfrm>
        </p:spPr>
        <p:txBody>
          <a:bodyPr/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9B29ED9-6AFC-4622-A4A6-AF1D2336A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36" r="62755" b="13140"/>
          <a:stretch/>
        </p:blipFill>
        <p:spPr>
          <a:xfrm>
            <a:off x="9551996" y="3429000"/>
            <a:ext cx="2640004" cy="3457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EA61C85-515C-4DEB-9043-ED908F58F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0390" y="3235375"/>
            <a:ext cx="3461815" cy="3611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01B50F1-3397-4590-B25C-987D454A9D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082"/>
          <a:stretch/>
        </p:blipFill>
        <p:spPr>
          <a:xfrm>
            <a:off x="7125161" y="738808"/>
            <a:ext cx="2783880" cy="3723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DC19079-8A86-4613-8592-4CCD905E5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265" y="3224672"/>
            <a:ext cx="3721014" cy="3633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B63868D-4AB7-4663-94C2-A0AA232EBDEB}"/>
              </a:ext>
            </a:extLst>
          </p:cNvPr>
          <p:cNvSpPr txBox="1"/>
          <p:nvPr/>
        </p:nvSpPr>
        <p:spPr>
          <a:xfrm>
            <a:off x="192823" y="1311828"/>
            <a:ext cx="61026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Колотить кулаками по подушке;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Рвать газету;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Пинать мяч;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Побегать, попрыгать;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Поиграть в снежки (скомканные листы бумаги)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Покричать, попеть песни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23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F4E695-AD83-45FD-AA49-61930521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80E4F4-EF86-4901-8D23-502DD1E75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745" b="50000"/>
          <a:stretch/>
        </p:blipFill>
        <p:spPr>
          <a:xfrm>
            <a:off x="5582044" y="0"/>
            <a:ext cx="5587019" cy="37106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7A07F81-5480-4257-94DF-0618CC30F9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33" b="50000"/>
          <a:stretch/>
        </p:blipFill>
        <p:spPr>
          <a:xfrm>
            <a:off x="357809" y="3551583"/>
            <a:ext cx="4617859" cy="338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9AE18B42-BE23-4AE2-8A72-CAEF96A170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b="14013"/>
          <a:stretch/>
        </p:blipFill>
        <p:spPr>
          <a:xfrm>
            <a:off x="7726900" y="3151809"/>
            <a:ext cx="4306956" cy="3551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7511AC3-1BB6-4817-9BED-C6BF08F58D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63" t="14879" r="18176"/>
          <a:stretch/>
        </p:blipFill>
        <p:spPr>
          <a:xfrm>
            <a:off x="357807" y="1"/>
            <a:ext cx="4890771" cy="35144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5735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46C3DE43-84D0-470A-888B-6D3C9DABBC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62764" t="21090" r="8709" b="29960"/>
          <a:stretch/>
        </p:blipFill>
        <p:spPr>
          <a:xfrm>
            <a:off x="9024986" y="0"/>
            <a:ext cx="2557343" cy="318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0A9E149-BA55-449F-8EBB-4B50ADF6A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49" y="3429000"/>
            <a:ext cx="2458277" cy="3410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267CDB8-5267-4D5C-9935-8185EF80B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391" y="3428998"/>
            <a:ext cx="2458277" cy="3410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E986DAF2-5193-494F-971D-38130550AC5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/>
          <a:stretch>
            <a:fillRect/>
          </a:stretch>
        </p:blipFill>
        <p:spPr>
          <a:xfrm>
            <a:off x="5056668" y="3428999"/>
            <a:ext cx="2458278" cy="3410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Объект 17">
            <a:extLst>
              <a:ext uri="{FF2B5EF4-FFF2-40B4-BE49-F238E27FC236}">
                <a16:creationId xmlns:a16="http://schemas.microsoft.com/office/drawing/2014/main" id="{2AE78FC8-C242-4B13-A820-82930D83059B}"/>
              </a:ext>
            </a:extLst>
          </p:cNvPr>
          <p:cNvSpPr txBox="1">
            <a:spLocks/>
          </p:cNvSpPr>
          <p:nvPr/>
        </p:nvSpPr>
        <p:spPr>
          <a:xfrm>
            <a:off x="242944" y="172763"/>
            <a:ext cx="8427848" cy="3880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Обучение детей, проявляющих агрессию способам управления гневом в 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</a:rPr>
              <a:t>приемлимой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форме дает возможность им освободится от переполняющего их гнева и напряжения. В таких ситуациях очень эффективно использовать: 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«Коврик злости»-резиновый шипованный коврик, на котором дети могут потоптаться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 «Бочка-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</a:rPr>
              <a:t>вопилка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», куда дети с большим желанием сбрасывают свои отрицательные эмоции,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«Ларец гнева», куда ребята прячут свои негативные переживания и рисунки с ними,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«Подушка-</a:t>
            </a:r>
            <a:r>
              <a:rPr lang="ru-RU" sz="1600" b="1" dirty="0" err="1">
                <a:solidFill>
                  <a:schemeClr val="accent2">
                    <a:lumMod val="75000"/>
                  </a:schemeClr>
                </a:solidFill>
              </a:rPr>
              <a:t>крикушка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», куда дети выкрикивают свои негативные эмоции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AE2A31A-668A-4152-83D3-28A5E48F25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9552" y="3428997"/>
            <a:ext cx="2362480" cy="3410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130DF4-D394-475E-8CD9-131CB65D93A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14" t="13333" r="12389"/>
          <a:stretch/>
        </p:blipFill>
        <p:spPr>
          <a:xfrm>
            <a:off x="9844034" y="3428996"/>
            <a:ext cx="2347966" cy="3410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86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C201233-23A5-4E28-A236-0B211E26A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56224" cy="178904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D806CF-88CD-4AF8-9B93-AFC60A765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948" y="0"/>
            <a:ext cx="6414052" cy="4068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C24AF3-77CB-492C-B76E-1C4069559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35584"/>
            <a:ext cx="6096000" cy="4293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D728D1E-3261-46A9-8892-A9458A191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284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</TotalTime>
  <Words>255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Из опыта работы педагога-психолога в работе с детьми дошкольного возраста по коррекции агрессивного поведения</vt:lpstr>
      <vt:lpstr>Повышенная агрессивность детей является одной из проблем в детском коллективе.</vt:lpstr>
      <vt:lpstr>Методы работы с агрессивными детьми:</vt:lpstr>
      <vt:lpstr>Презентация PowerPoint</vt:lpstr>
      <vt:lpstr>Песочная терапия - метод психокоррекционного воздействия, позволяющий снизить психоэмоциональное напряжение. </vt:lpstr>
      <vt:lpstr>Способы снятия напряжения с помощью  физических действий:</vt:lpstr>
      <vt:lpstr>Презентация PowerPoint</vt:lpstr>
      <vt:lpstr>Презентация PowerPoint</vt:lpstr>
      <vt:lpstr>Презентация PowerPoint</vt:lpstr>
      <vt:lpstr>Презентация PowerPoint</vt:lpstr>
      <vt:lpstr>Книги: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 педагога-психолога в работе с детьми дошкольного возраста по коррекции агрессивного поведения</dc:title>
  <dc:creator>Оксана</dc:creator>
  <cp:lastModifiedBy>Оксана</cp:lastModifiedBy>
  <cp:revision>14</cp:revision>
  <dcterms:created xsi:type="dcterms:W3CDTF">2023-10-16T12:32:37Z</dcterms:created>
  <dcterms:modified xsi:type="dcterms:W3CDTF">2023-10-17T06:11:37Z</dcterms:modified>
</cp:coreProperties>
</file>