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56" r:id="rId2"/>
    <p:sldId id="265" r:id="rId3"/>
    <p:sldId id="266" r:id="rId4"/>
    <p:sldId id="267" r:id="rId5"/>
    <p:sldId id="257" r:id="rId6"/>
    <p:sldId id="258" r:id="rId7"/>
    <p:sldId id="268" r:id="rId8"/>
    <p:sldId id="261" r:id="rId9"/>
    <p:sldId id="269" r:id="rId10"/>
    <p:sldId id="270" r:id="rId11"/>
    <p:sldId id="272" r:id="rId12"/>
    <p:sldId id="26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69713" autoAdjust="0"/>
  </p:normalViewPr>
  <p:slideViewPr>
    <p:cSldViewPr>
      <p:cViewPr varScale="1">
        <p:scale>
          <a:sx n="73" d="100"/>
          <a:sy n="73" d="100"/>
        </p:scale>
        <p:origin x="-12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8A0E37-84A4-4B3E-AF3B-E02C3909D6B8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3F4D81-0A14-4305-9F4F-21256BE304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03241-6794-48EA-90F8-65394253D79E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DC81A-6CD2-4E4C-8873-84F7956C42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03241-6794-48EA-90F8-65394253D79E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DC81A-6CD2-4E4C-8873-84F7956C42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03241-6794-48EA-90F8-65394253D79E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DC81A-6CD2-4E4C-8873-84F7956C42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03241-6794-48EA-90F8-65394253D79E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DC81A-6CD2-4E4C-8873-84F7956C42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03241-6794-48EA-90F8-65394253D79E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DC81A-6CD2-4E4C-8873-84F7956C42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03241-6794-48EA-90F8-65394253D79E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DC81A-6CD2-4E4C-8873-84F7956C42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03241-6794-48EA-90F8-65394253D79E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DC81A-6CD2-4E4C-8873-84F7956C42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03241-6794-48EA-90F8-65394253D79E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DC81A-6CD2-4E4C-8873-84F7956C42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03241-6794-48EA-90F8-65394253D79E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DC81A-6CD2-4E4C-8873-84F7956C42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03241-6794-48EA-90F8-65394253D79E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DC81A-6CD2-4E4C-8873-84F7956C42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03241-6794-48EA-90F8-65394253D79E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DC81A-6CD2-4E4C-8873-84F7956C42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B03241-6794-48EA-90F8-65394253D79E}" type="datetimeFigureOut">
              <a:rPr lang="ru-RU" smtClean="0"/>
              <a:pPr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DDC81A-6CD2-4E4C-8873-84F7956C42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643063"/>
            <a:ext cx="7143750" cy="1643062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Развивающие игры Никитина</a:t>
            </a:r>
            <a:endParaRPr lang="ru-RU" sz="60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154" y="0"/>
            <a:ext cx="9192154" cy="689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уровень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1abdadf3-9239-4906-9960-6c2191298b9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2029995" y="756031"/>
            <a:ext cx="4893487" cy="65246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154" y="0"/>
            <a:ext cx="9192154" cy="689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142852"/>
            <a:ext cx="5829312" cy="2428868"/>
          </a:xfrm>
        </p:spPr>
        <p:txBody>
          <a:bodyPr>
            <a:noAutofit/>
          </a:bodyPr>
          <a:lstStyle/>
          <a:p>
            <a:pPr algn="l"/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Кубики</a:t>
            </a:r>
            <a:b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«Сложи узор»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2571744"/>
            <a:ext cx="864399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развивать пространственное воображение, сообразительности и логического мышления, навыки счета и графические способности, цветоощущение, умение комбинировать;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развивать у детей творческое мышление, восприятие, внимание, память;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обучать детей навыкам классификации, варьировать цвет и форму, создавать новые образы;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учить самостоятельно, выкладывать дорожки по образцу, в соответствии с выбранным цветом.</a:t>
            </a: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35d4328-2592-4887-b3ab-6b134f966fe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404815" y="-261963"/>
            <a:ext cx="2428892" cy="32385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154" y="0"/>
            <a:ext cx="9192154" cy="689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7158" y="857232"/>
            <a:ext cx="778674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«Без игры нет и не может быть</a:t>
            </a:r>
          </a:p>
          <a:p>
            <a:pPr algn="just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полноценного умственного развития. Игра – это огромное светлое окно, через</a:t>
            </a:r>
          </a:p>
          <a:p>
            <a:pPr algn="just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которое в духовный мир ребенка</a:t>
            </a:r>
          </a:p>
          <a:p>
            <a:pPr algn="just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вливается живительный поток</a:t>
            </a:r>
          </a:p>
          <a:p>
            <a:pPr algn="just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представлений, понятий. </a:t>
            </a:r>
            <a:b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Игра – это искра, зажигающая огонек пытливости и любознательности».</a:t>
            </a:r>
          </a:p>
          <a:p>
            <a:pPr algn="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В. А. Сухомлинский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85720" y="642919"/>
            <a:ext cx="5286412" cy="600164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«Игрушки, игры – одно из самых сильных воспитательных средств в руках общества. Игру принято называть основным видом деятельности ребёнка. Именно в игре проявляются и развиваются разные стороны его личности, удовлетворяются многие интеллектуальные и эмоциональные потребности, складывается характер. Вы думаете, что просто покупаете игрушку? Нет, вы проектируете при этом человеческую личность!» 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Б.П.Никитин  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154" y="0"/>
            <a:ext cx="9192154" cy="689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214291"/>
            <a:ext cx="528638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Очень интересная система развивающих игр создана знаменитыми русскими педагогами-новаторами Борисом Павловичем и Леной Алексеевной Никитиными, родителями семерых детей. Бориса Павловича и Лену Алексеевну Никитиных многие называют классиками отечественной педагогики. На примере собственной многодетной семьи они продемонстрировали, как помочь ребенку превратиться в самостоятельную, гармонично развитую личность.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фото никитиных 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2143116"/>
            <a:ext cx="3675600" cy="3929090"/>
          </a:xfrm>
          <a:prstGeom prst="rect">
            <a:avLst/>
          </a:prstGeom>
        </p:spPr>
      </p:pic>
      <p:pic>
        <p:nvPicPr>
          <p:cNvPr id="5" name="Рисунок 4" descr="фото никитиных 2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3667105"/>
            <a:ext cx="4786342" cy="31908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357167"/>
            <a:ext cx="542928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286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Методика, разработанная Никитиными, обладает целым рядом плюсов: </a:t>
            </a:r>
          </a:p>
          <a:p>
            <a:pPr lvl="0" indent="2286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обеспечивает прекрасное физическое развитие;</a:t>
            </a:r>
          </a:p>
          <a:p>
            <a:pPr lvl="0" indent="2286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развивает пространственное мышление, логику; </a:t>
            </a:r>
          </a:p>
          <a:p>
            <a:pPr lvl="0" indent="2286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способствует развитию мелкой моторики;</a:t>
            </a:r>
          </a:p>
          <a:p>
            <a:pPr lvl="0" indent="2286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 младенчества прививает детям самостоятельность;</a:t>
            </a:r>
          </a:p>
          <a:p>
            <a:pPr lvl="0" indent="2286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развивает воображение, память, смекалку и сообразительность;</a:t>
            </a:r>
          </a:p>
          <a:p>
            <a:pPr lvl="0" indent="2286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даёт сильную базу для усвоения точных наук в будущем.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154" y="0"/>
            <a:ext cx="9192154" cy="689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357165"/>
            <a:ext cx="7786711" cy="1143023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Использование развивающих </a:t>
            </a:r>
            <a:b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кубиков Никитина </a:t>
            </a:r>
            <a:r>
              <a:rPr lang="ru-RU" sz="3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работе с детьми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85720" y="1142984"/>
            <a:ext cx="8858280" cy="292895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«Сложи квадрат»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развивать интеллектуальные и творческие способности, пространственное мышление, сообразительность;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тренировать логическое мышление, умение анализировать и самостоятельно находить решение;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учить различать цвет, геометрические фигуры, находить связь между частями и целым.</a:t>
            </a: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04d99e23-5a35-4499-a471-58342c4521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607191" y="3964785"/>
            <a:ext cx="2357455" cy="3143273"/>
          </a:xfrm>
          <a:prstGeom prst="rect">
            <a:avLst/>
          </a:prstGeom>
        </p:spPr>
      </p:pic>
      <p:pic>
        <p:nvPicPr>
          <p:cNvPr id="6" name="Рисунок 5" descr="8cf71f21-23b2-4d25-82a2-87a5bc69c57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5911462" y="3982620"/>
            <a:ext cx="2464612" cy="32861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154" y="0"/>
            <a:ext cx="9192154" cy="689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14282" y="-285750"/>
            <a:ext cx="7500990" cy="264318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играть: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Показать детям панель, пояснить, какие изображены геометрические формы и цвета.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ed9fbb84-5c4d-42ec-98d4-abd26e10f0e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223475" y="1009021"/>
            <a:ext cx="4768485" cy="63579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d16af65-a0cd-4ccb-be54-f6d79057ee3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42852"/>
            <a:ext cx="8667779" cy="6500834"/>
          </a:xfrm>
          <a:prstGeom prst="rect">
            <a:avLst/>
          </a:prstGeom>
        </p:spPr>
      </p:pic>
      <p:pic>
        <p:nvPicPr>
          <p:cNvPr id="3" name="Рисунок 2" descr="2a0b3ab5-9f21-4369-b571-8dcaa454f47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612" y="476229"/>
            <a:ext cx="4429138" cy="5905518"/>
          </a:xfrm>
          <a:prstGeom prst="rect">
            <a:avLst/>
          </a:prstGeom>
        </p:spPr>
      </p:pic>
      <p:pic>
        <p:nvPicPr>
          <p:cNvPr id="4" name="Рисунок 3" descr="01b1c479-41a2-4392-94ae-381d9b11f3b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5984" y="214291"/>
            <a:ext cx="4786328" cy="6381770"/>
          </a:xfrm>
          <a:prstGeom prst="rect">
            <a:avLst/>
          </a:prstGeom>
        </p:spPr>
      </p:pic>
      <p:pic>
        <p:nvPicPr>
          <p:cNvPr id="5" name="Рисунок 4" descr="2e693c84-2536-4eb5-bfda-527a5a78aa7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71670" y="214290"/>
            <a:ext cx="4732767" cy="6310356"/>
          </a:xfrm>
          <a:prstGeom prst="rect">
            <a:avLst/>
          </a:prstGeom>
        </p:spPr>
      </p:pic>
      <p:pic>
        <p:nvPicPr>
          <p:cNvPr id="6" name="Рисунок 5" descr="3e2c4d6d-439a-4897-83b8-244442d9db77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14546" y="285728"/>
            <a:ext cx="4500594" cy="6000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154" y="0"/>
            <a:ext cx="9192154" cy="689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уровень 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кв ник 1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214282" y="1857364"/>
            <a:ext cx="4429132" cy="4429132"/>
          </a:xfrm>
          <a:prstGeom prst="rect">
            <a:avLst/>
          </a:prstGeom>
        </p:spPr>
      </p:pic>
      <p:pic>
        <p:nvPicPr>
          <p:cNvPr id="4" name="Рисунок 3" descr="кв ник 1.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709494">
            <a:off x="4542290" y="2416467"/>
            <a:ext cx="3952784" cy="3724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154" y="0"/>
            <a:ext cx="9192154" cy="689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уровень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кв ник 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4" y="1357298"/>
            <a:ext cx="6952882" cy="5500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329</TotalTime>
  <Words>247</Words>
  <Application>Microsoft Office PowerPoint</Application>
  <PresentationFormat>Экран (4:3)</PresentationFormat>
  <Paragraphs>31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Развивающие игры Никитина</vt:lpstr>
      <vt:lpstr>Слайд 2</vt:lpstr>
      <vt:lpstr>Слайд 3</vt:lpstr>
      <vt:lpstr>Слайд 4</vt:lpstr>
      <vt:lpstr>       Использование развивающих         кубиков Никитина  в работе с детьми </vt:lpstr>
      <vt:lpstr>Как играть: Показать детям панель, пояснить, какие изображены геометрические формы и цвета.</vt:lpstr>
      <vt:lpstr>Слайд 7</vt:lpstr>
      <vt:lpstr>1 уровень </vt:lpstr>
      <vt:lpstr>2 уровень</vt:lpstr>
      <vt:lpstr>3 уровень</vt:lpstr>
      <vt:lpstr>        Кубики  «Сложи узор»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Квадраты Никитина</dc:title>
  <dc:creator>ФИРУЗА</dc:creator>
  <cp:lastModifiedBy>ФИРУЗА</cp:lastModifiedBy>
  <cp:revision>42</cp:revision>
  <dcterms:created xsi:type="dcterms:W3CDTF">2023-11-12T02:40:18Z</dcterms:created>
  <dcterms:modified xsi:type="dcterms:W3CDTF">2023-12-13T14:12:10Z</dcterms:modified>
</cp:coreProperties>
</file>