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1470025"/>
          </a:xfrm>
        </p:spPr>
        <p:txBody>
          <a:bodyPr/>
          <a:lstStyle/>
          <a:p>
            <a:r>
              <a:rPr lang="ru-RU" dirty="0" smtClean="0"/>
              <a:t>Птицы Воронежской области</a:t>
            </a:r>
            <a:endParaRPr lang="ru-RU" dirty="0"/>
          </a:p>
        </p:txBody>
      </p:sp>
      <p:pic>
        <p:nvPicPr>
          <p:cNvPr id="1026" name="Picture 2" descr="E:\Обмен\ЗДРАВСТВУЙ ЗИМУШКА ЗИМА\map_voronex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571612"/>
            <a:ext cx="4286280" cy="4572032"/>
          </a:xfrm>
          <a:prstGeom prst="rect">
            <a:avLst/>
          </a:prstGeom>
          <a:noFill/>
        </p:spPr>
      </p:pic>
      <p:pic>
        <p:nvPicPr>
          <p:cNvPr id="1027" name="Picture 3" descr="E:\Обмен\ЗДРАВСТВУЙ ЗИМУШКА ЗИМА\1614509378_186-p-ptitsi-na-belom-fone-2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1" y="2643182"/>
            <a:ext cx="2571768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Users7\Администратор\Downloads\attachment - 2023-12-10T180657.29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29562"/>
            <a:ext cx="4646320" cy="4842643"/>
          </a:xfrm>
          <a:prstGeom prst="rect">
            <a:avLst/>
          </a:prstGeom>
          <a:noFill/>
        </p:spPr>
      </p:pic>
      <p:pic>
        <p:nvPicPr>
          <p:cNvPr id="9219" name="Picture 3" descr="D:\Users7\Администратор\Downloads\attachment - 2023-12-10T180325.819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2650" y="1988840"/>
            <a:ext cx="3057061" cy="350730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491880" y="476672"/>
            <a:ext cx="4608892" cy="56673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/>
              <a:t>Аппликация – зимующие птицы.</a:t>
            </a:r>
            <a:endParaRPr lang="ru-RU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Проведя опыт, узнали: «Почему </a:t>
            </a:r>
            <a:r>
              <a:rPr lang="ru-RU" dirty="0" smtClean="0"/>
              <a:t>перья у птицы не </a:t>
            </a:r>
            <a:r>
              <a:rPr lang="ru-RU" dirty="0" smtClean="0"/>
              <a:t>намокают?»</a:t>
            </a:r>
            <a:endParaRPr lang="ru-RU" dirty="0"/>
          </a:p>
        </p:txBody>
      </p:sp>
      <p:pic>
        <p:nvPicPr>
          <p:cNvPr id="10242" name="Picture 2" descr="D:\Users7\Администратор\Downloads\attachment (99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3357570" cy="4476760"/>
          </a:xfrm>
          <a:prstGeom prst="rect">
            <a:avLst/>
          </a:prstGeom>
          <a:noFill/>
        </p:spPr>
      </p:pic>
      <p:pic>
        <p:nvPicPr>
          <p:cNvPr id="10243" name="Picture 3" descr="D:\Users7\Администратор\Downloads\attachment (98)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857364"/>
            <a:ext cx="3857652" cy="4405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Users7\Администратор\Downloads\attachment (97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4000512" cy="5334016"/>
          </a:xfrm>
          <a:prstGeom prst="rect">
            <a:avLst/>
          </a:prstGeom>
          <a:noFill/>
        </p:spPr>
      </p:pic>
      <p:pic>
        <p:nvPicPr>
          <p:cNvPr id="11267" name="Picture 3" descr="D:\Users7\Администратор\Downloads\attachment - 2023-12-10T181207.86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42852"/>
            <a:ext cx="2500314" cy="3333752"/>
          </a:xfrm>
          <a:prstGeom prst="rect">
            <a:avLst/>
          </a:prstGeom>
          <a:noFill/>
        </p:spPr>
      </p:pic>
      <p:pic>
        <p:nvPicPr>
          <p:cNvPr id="11268" name="Picture 4" descr="D:\Users7\Администратор\Downloads\attachment - 2023-12-10T181213.206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643314"/>
            <a:ext cx="2196719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Заключительный этап</a:t>
            </a:r>
            <a:br>
              <a:rPr lang="ru-RU" dirty="0" smtClean="0"/>
            </a:br>
            <a:r>
              <a:rPr lang="ru-RU" dirty="0" smtClean="0"/>
              <a:t>Сказка </a:t>
            </a:r>
            <a:r>
              <a:rPr lang="ru-RU" dirty="0" smtClean="0"/>
              <a:t>«Лиса </a:t>
            </a:r>
            <a:r>
              <a:rPr lang="ru-RU" dirty="0" smtClean="0"/>
              <a:t>и Журавль»</a:t>
            </a:r>
            <a:endParaRPr lang="ru-RU" dirty="0"/>
          </a:p>
        </p:txBody>
      </p:sp>
      <p:pic>
        <p:nvPicPr>
          <p:cNvPr id="12290" name="Picture 2" descr="D:\Users7\Администратор\Downloads\PHOTO-2023-12-06-14-29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3643338" cy="4429156"/>
          </a:xfrm>
          <a:prstGeom prst="rect">
            <a:avLst/>
          </a:prstGeom>
          <a:noFill/>
        </p:spPr>
      </p:pic>
      <p:pic>
        <p:nvPicPr>
          <p:cNvPr id="12291" name="Picture 3" descr="D:\Users7\Администратор\Downloads\PHOTO-2023-12-06-14-29-26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71612"/>
            <a:ext cx="3987265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Заключительный </a:t>
            </a:r>
            <a:r>
              <a:rPr lang="ru-RU" dirty="0" smtClean="0"/>
              <a:t>этап: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000" dirty="0" smtClean="0"/>
              <a:t>создание </a:t>
            </a:r>
            <a:r>
              <a:rPr lang="ru-RU" sz="4000" dirty="0" smtClean="0"/>
              <a:t>плаката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«Котенок </a:t>
            </a:r>
            <a:r>
              <a:rPr lang="ru-RU" sz="4000" dirty="0" smtClean="0"/>
              <a:t>с улицы Лизюкова»</a:t>
            </a:r>
            <a:endParaRPr lang="ru-RU" sz="4000" dirty="0"/>
          </a:p>
        </p:txBody>
      </p:sp>
      <p:pic>
        <p:nvPicPr>
          <p:cNvPr id="1026" name="Picture 2" descr="D:\Users7\Администратор\Downloads\IMG_74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3367086" cy="4075118"/>
          </a:xfrm>
          <a:prstGeom prst="rect">
            <a:avLst/>
          </a:prstGeom>
          <a:noFill/>
        </p:spPr>
      </p:pic>
      <p:pic>
        <p:nvPicPr>
          <p:cNvPr id="1027" name="Picture 3" descr="D:\Users7\Администратор\Downloads\IMG_74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873379" y="1716076"/>
            <a:ext cx="3464623" cy="4643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Обобщение и подведение итогов работы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500174"/>
            <a:ext cx="76438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Достигнутый результат:</a:t>
            </a:r>
          </a:p>
          <a:p>
            <a:r>
              <a:rPr lang="ru-RU" sz="2800" dirty="0" smtClean="0"/>
              <a:t>1. </a:t>
            </a:r>
            <a:r>
              <a:rPr lang="ru-RU" sz="2800" dirty="0" smtClean="0"/>
              <a:t>Дети знают названия, внешний вид и причины отлёта перелётных птиц.</a:t>
            </a:r>
          </a:p>
          <a:p>
            <a:r>
              <a:rPr lang="ru-RU" sz="2800" dirty="0" smtClean="0"/>
              <a:t>2. </a:t>
            </a:r>
            <a:r>
              <a:rPr lang="ru-RU" sz="2800" dirty="0" smtClean="0"/>
              <a:t>Умеют составлять рассказ о перелётных </a:t>
            </a:r>
            <a:r>
              <a:rPr lang="ru-RU" sz="2800" dirty="0" smtClean="0"/>
              <a:t>и зимующих птицах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3. У </a:t>
            </a:r>
            <a:r>
              <a:rPr lang="ru-RU" sz="2800" dirty="0" smtClean="0"/>
              <a:t>детей появился интерес к жизни </a:t>
            </a:r>
            <a:r>
              <a:rPr lang="ru-RU" sz="2800" dirty="0" smtClean="0"/>
              <a:t>птиц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4. </a:t>
            </a:r>
            <a:r>
              <a:rPr lang="ru-RU" sz="2800" dirty="0" smtClean="0"/>
              <a:t>Развивающая среда группы пополнена материалами по теме проекта.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42886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Спасибо за внимание!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428736"/>
            <a:ext cx="5715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Птицы – наши друзья, мы должны помочь в зимнее время, так как они приносят пользу нам! Сколько вредных насекомых, гусениц уничтожают наши пернатые друзья.</a:t>
            </a:r>
            <a:endParaRPr lang="ru-RU" dirty="0"/>
          </a:p>
        </p:txBody>
      </p:sp>
      <p:pic>
        <p:nvPicPr>
          <p:cNvPr id="2050" name="Picture 2" descr="D:\Users7\Администратор\Downloads\attachment (86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2786058"/>
            <a:ext cx="2928942" cy="3905256"/>
          </a:xfrm>
          <a:prstGeom prst="rect">
            <a:avLst/>
          </a:prstGeom>
          <a:noFill/>
        </p:spPr>
      </p:pic>
      <p:pic>
        <p:nvPicPr>
          <p:cNvPr id="2051" name="Picture 3" descr="D:\Users7\Администратор\Downloads\attachment (85)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500306"/>
            <a:ext cx="3053993" cy="4071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632848" cy="1440160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/>
              <a:t>Цель проекта:</a:t>
            </a:r>
            <a:r>
              <a:rPr lang="ru-RU" sz="1600" dirty="0" smtClean="0"/>
              <a:t> Формирование экологических знаний у детей </a:t>
            </a:r>
            <a:r>
              <a:rPr lang="ru-RU" sz="1600" dirty="0" smtClean="0"/>
              <a:t>о перелётных и </a:t>
            </a:r>
            <a:r>
              <a:rPr lang="ru-RU" sz="1600" dirty="0" smtClean="0"/>
              <a:t>зимующих птицах родного края, их образе жизни, о связи с окружающей средой, роли человека в жизни птиц.</a:t>
            </a:r>
            <a:br>
              <a:rPr lang="ru-RU" sz="1600" dirty="0" smtClean="0"/>
            </a:br>
            <a:r>
              <a:rPr lang="ru-RU" sz="1600" b="1" dirty="0" smtClean="0"/>
              <a:t> Задачи проекта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• Уточнить и расширить знания детей о </a:t>
            </a:r>
            <a:r>
              <a:rPr lang="ru-RU" sz="1600" dirty="0" smtClean="0"/>
              <a:t>перелётных и зимующих </a:t>
            </a:r>
            <a:r>
              <a:rPr lang="ru-RU" sz="1600" dirty="0" smtClean="0"/>
              <a:t>птицах Воронежской области; формировать умения и навыки наблюдения за птицами, определять название птицы по внешнему виду. </a:t>
            </a:r>
            <a:br>
              <a:rPr lang="ru-RU" sz="1600" dirty="0" smtClean="0"/>
            </a:br>
            <a:r>
              <a:rPr lang="ru-RU" sz="1600" dirty="0" smtClean="0"/>
              <a:t>• Воспитывать доброжелательное отношение к природе родного края.</a:t>
            </a:r>
            <a:br>
              <a:rPr lang="ru-RU" sz="1600" dirty="0" smtClean="0"/>
            </a:br>
            <a:r>
              <a:rPr lang="ru-RU" sz="1600" dirty="0" smtClean="0"/>
              <a:t> • Вызвать стремление беречь птиц и помогать зимующим </a:t>
            </a:r>
            <a:r>
              <a:rPr lang="ru-RU" sz="1600" dirty="0" smtClean="0"/>
              <a:t>птицам.</a:t>
            </a:r>
            <a:endParaRPr lang="ru-RU" sz="1600" dirty="0"/>
          </a:p>
        </p:txBody>
      </p:sp>
      <p:pic>
        <p:nvPicPr>
          <p:cNvPr id="3074" name="Picture 2" descr="D:\Users7\Администратор\Downloads\attachment (88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6"/>
            <a:ext cx="3250413" cy="4333884"/>
          </a:xfrm>
          <a:prstGeom prst="rect">
            <a:avLst/>
          </a:prstGeom>
          <a:noFill/>
        </p:spPr>
      </p:pic>
      <p:pic>
        <p:nvPicPr>
          <p:cNvPr id="3075" name="Picture 3" descr="D:\Users7\Администратор\Downloads\attachment (87)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143116"/>
            <a:ext cx="3214710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785926"/>
            <a:ext cx="58579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/>
              <a:t>систематизация знаний детей о птицах; 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формирование осознанного действенного отношения к птицам; 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 желание заботиться о пернатых.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Птицы Воронежской области</a:t>
            </a:r>
            <a:endParaRPr lang="ru-RU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Вид проекта: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познавательно-творческий.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Краткосрочный 3 недели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Участники проекта: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1.    воспитанники   средней группы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2.  Родители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3. Воспитатели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Подготовительный этап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1357298"/>
            <a:ext cx="4857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составление плана совместной работы с детьми;</a:t>
            </a:r>
          </a:p>
          <a:p>
            <a:r>
              <a:rPr lang="ru-RU" dirty="0" smtClean="0"/>
              <a:t>• подбор материала, бесед, игр с детьми;</a:t>
            </a:r>
          </a:p>
          <a:p>
            <a:r>
              <a:rPr lang="ru-RU" dirty="0" smtClean="0"/>
              <a:t>• подбор художественного </a:t>
            </a:r>
            <a:r>
              <a:rPr lang="ru-RU" dirty="0" smtClean="0"/>
              <a:t>материала.</a:t>
            </a:r>
            <a:endParaRPr lang="ru-RU" dirty="0"/>
          </a:p>
        </p:txBody>
      </p:sp>
      <p:pic>
        <p:nvPicPr>
          <p:cNvPr id="5122" name="Picture 2" descr="D:\Users7\Администратор\Downloads\attachment (89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643182"/>
            <a:ext cx="2786082" cy="3714776"/>
          </a:xfrm>
          <a:prstGeom prst="rect">
            <a:avLst/>
          </a:prstGeom>
          <a:noFill/>
        </p:spPr>
      </p:pic>
      <p:pic>
        <p:nvPicPr>
          <p:cNvPr id="5123" name="Picture 3" descr="D:\Users7\Администратор\Downloads\attachment (90)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000372"/>
            <a:ext cx="2655545" cy="3357586"/>
          </a:xfrm>
          <a:prstGeom prst="rect">
            <a:avLst/>
          </a:prstGeom>
          <a:noFill/>
        </p:spPr>
      </p:pic>
      <p:pic>
        <p:nvPicPr>
          <p:cNvPr id="5124" name="Picture 4" descr="D:\Users7\Администратор\Downloads\attachment (91)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571744"/>
            <a:ext cx="2839661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Основной этап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знакомство с памятником «Котенок с улицы </a:t>
            </a:r>
            <a:r>
              <a:rPr lang="ru-RU" sz="1600" dirty="0" err="1" smtClean="0"/>
              <a:t>Лизюкова</a:t>
            </a:r>
            <a:r>
              <a:rPr lang="ru-RU" sz="1600" dirty="0" smtClean="0"/>
              <a:t>», где один из персонажей ВОРОНА</a:t>
            </a:r>
            <a:endParaRPr lang="ru-RU" dirty="0"/>
          </a:p>
        </p:txBody>
      </p:sp>
      <p:pic>
        <p:nvPicPr>
          <p:cNvPr id="6146" name="Picture 2" descr="D:\Users7\Администратор\Downloads\attachment (92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3089678" cy="4119570"/>
          </a:xfrm>
          <a:prstGeom prst="rect">
            <a:avLst/>
          </a:prstGeom>
          <a:noFill/>
        </p:spPr>
      </p:pic>
      <p:pic>
        <p:nvPicPr>
          <p:cNvPr id="6147" name="Picture 3" descr="D:\Users7\Администратор\Downloads\attachment (93)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143116"/>
            <a:ext cx="1928826" cy="4143404"/>
          </a:xfrm>
          <a:prstGeom prst="rect">
            <a:avLst/>
          </a:prstGeom>
          <a:noFill/>
        </p:spPr>
      </p:pic>
      <p:pic>
        <p:nvPicPr>
          <p:cNvPr id="6148" name="Picture 4" descr="D:\Users7\Администратор\Downloads\attachment (94)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071678"/>
            <a:ext cx="2956078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226" y="47667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Основной </a:t>
            </a:r>
            <a:r>
              <a:rPr lang="ru-RU" dirty="0" smtClean="0"/>
              <a:t>этап</a:t>
            </a:r>
            <a:br>
              <a:rPr lang="ru-RU" dirty="0" smtClean="0"/>
            </a:br>
            <a:r>
              <a:rPr lang="ru-RU" sz="1800" dirty="0" smtClean="0"/>
              <a:t>лепка гнёзда для птенцов; изготовление поделки  аисты в гнезде.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D:\Users7\Администратор\Downloads\attachment (95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3732620" cy="4976826"/>
          </a:xfrm>
          <a:prstGeom prst="rect">
            <a:avLst/>
          </a:prstGeom>
          <a:noFill/>
        </p:spPr>
      </p:pic>
      <p:pic>
        <p:nvPicPr>
          <p:cNvPr id="7171" name="Picture 3" descr="D:\Users7\Администратор\Downloads\attachment (100)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428736"/>
            <a:ext cx="3804074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Users7\Администратор\Downloads\attachment (96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192" y="215434"/>
            <a:ext cx="2233516" cy="2978021"/>
          </a:xfrm>
          <a:prstGeom prst="rect">
            <a:avLst/>
          </a:prstGeom>
          <a:noFill/>
        </p:spPr>
      </p:pic>
      <p:pic>
        <p:nvPicPr>
          <p:cNvPr id="8195" name="Picture 3" descr="D:\Users7\Администратор\Downloads\attachment - 2023-12-10T180319.94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8" y="232831"/>
            <a:ext cx="2559508" cy="3412678"/>
          </a:xfrm>
          <a:prstGeom prst="rect">
            <a:avLst/>
          </a:prstGeom>
          <a:noFill/>
        </p:spPr>
      </p:pic>
      <p:pic>
        <p:nvPicPr>
          <p:cNvPr id="8196" name="Picture 4" descr="D:\Users7\Администратор\Downloads\attachment - 2023-12-10T180313.713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1840" y="2348880"/>
            <a:ext cx="2161000" cy="2881333"/>
          </a:xfrm>
          <a:prstGeom prst="rect">
            <a:avLst/>
          </a:prstGeom>
          <a:noFill/>
        </p:spPr>
      </p:pic>
      <p:pic>
        <p:nvPicPr>
          <p:cNvPr id="8197" name="Picture 5" descr="D:\Users7\Администратор\Downloads\attachment - 2023-12-10T180308.229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2120" y="3501008"/>
            <a:ext cx="2198617" cy="29314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227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Птицы Воронежской области</vt:lpstr>
      <vt:lpstr>Актуальность проекта</vt:lpstr>
      <vt:lpstr>Цель проекта: Формирование экологических знаний у детей о перелётных и зимующих птицах родного края, их образе жизни, о связи с окружающей средой, роли человека в жизни птиц.  Задачи проекта  • Уточнить и расширить знания детей о перелётных и зимующих птицах Воронежской области; формировать умения и навыки наблюдения за птицами, определять название птицы по внешнему виду.  • Воспитывать доброжелательное отношение к природе родного края.  • Вызвать стремление беречь птиц и помогать зимующим птицам.</vt:lpstr>
      <vt:lpstr>Планируемые результаты</vt:lpstr>
      <vt:lpstr>Птицы Воронежской области</vt:lpstr>
      <vt:lpstr>Подготовительный этап</vt:lpstr>
      <vt:lpstr>Основной этап знакомство с памятником «Котенок с улицы Лизюкова», где один из персонажей ВОРОНА</vt:lpstr>
      <vt:lpstr>Основной этап лепка гнёзда для птенцов; изготовление поделки  аисты в гнезде. </vt:lpstr>
      <vt:lpstr>Презентация PowerPoint</vt:lpstr>
      <vt:lpstr>Презентация PowerPoint</vt:lpstr>
      <vt:lpstr>Проведя опыт, узнали: «Почему перья у птицы не намокают?»</vt:lpstr>
      <vt:lpstr>Презентация PowerPoint</vt:lpstr>
      <vt:lpstr>Заключительный этап Сказка «Лиса и Журавль»</vt:lpstr>
      <vt:lpstr>Заключительный этап:  создание плаката  «Котенок с улицы Лизюкова»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 Воронежской области</dc:title>
  <dc:creator>Администратор</dc:creator>
  <cp:lastModifiedBy>RePack by Diakov</cp:lastModifiedBy>
  <cp:revision>12</cp:revision>
  <dcterms:created xsi:type="dcterms:W3CDTF">2023-12-10T14:07:56Z</dcterms:created>
  <dcterms:modified xsi:type="dcterms:W3CDTF">2023-12-13T14:24:54Z</dcterms:modified>
</cp:coreProperties>
</file>