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0" r:id="rId2"/>
    <p:sldId id="256" r:id="rId3"/>
    <p:sldId id="309" r:id="rId4"/>
    <p:sldId id="300" r:id="rId5"/>
    <p:sldId id="310" r:id="rId6"/>
    <p:sldId id="282" r:id="rId7"/>
    <p:sldId id="283" r:id="rId8"/>
    <p:sldId id="286" r:id="rId9"/>
    <p:sldId id="285" r:id="rId10"/>
    <p:sldId id="284" r:id="rId11"/>
    <p:sldId id="289" r:id="rId12"/>
    <p:sldId id="288" r:id="rId13"/>
    <p:sldId id="287" r:id="rId14"/>
    <p:sldId id="290" r:id="rId15"/>
    <p:sldId id="291" r:id="rId16"/>
    <p:sldId id="281" r:id="rId17"/>
    <p:sldId id="292" r:id="rId18"/>
    <p:sldId id="295" r:id="rId19"/>
    <p:sldId id="296" r:id="rId20"/>
    <p:sldId id="297" r:id="rId21"/>
    <p:sldId id="306" r:id="rId22"/>
    <p:sldId id="294" r:id="rId23"/>
    <p:sldId id="298" r:id="rId24"/>
    <p:sldId id="301" r:id="rId25"/>
    <p:sldId id="303" r:id="rId26"/>
    <p:sldId id="311" r:id="rId27"/>
    <p:sldId id="30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BD674-DD15-47B1-BA83-CF1B8B2EF5C8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D1FA9-BAED-47F2-BD18-8D7849B6A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D1FA9-BAED-47F2-BD18-8D7849B6AE6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9.jpe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9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857232"/>
            <a:ext cx="5072098" cy="3713501"/>
          </a:xfrm>
          <a:prstGeom prst="rect">
            <a:avLst/>
          </a:prstGeom>
          <a:effectLst>
            <a:glow rad="355600">
              <a:schemeClr val="accent1">
                <a:alpha val="40000"/>
              </a:schemeClr>
            </a:glow>
            <a:outerShdw blurRad="127000" dist="50800" dir="5400000" sx="14000" sy="14000" algn="ctr" rotWithShape="0">
              <a:srgbClr val="000000">
                <a:alpha val="90000"/>
              </a:srgbClr>
            </a:outerShdw>
          </a:effectLst>
        </p:spPr>
      </p:pic>
      <p:sp>
        <p:nvSpPr>
          <p:cNvPr id="39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4500570"/>
            <a:ext cx="9144000" cy="85725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n/>
                <a:solidFill>
                  <a:srgbClr val="002060"/>
                </a:solidFill>
                <a:latin typeface="+mn-lt"/>
              </a:rPr>
              <a:t>В стране шахматных фигур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28662" y="357166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МБДОУ «Детский сад</a:t>
            </a:r>
            <a:r>
              <a:rPr lang="en-US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№ 18»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5720" y="5286388"/>
            <a:ext cx="82868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                                            Разработали: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                           Воспитатель: Карасева О.Н.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                       Учитель-логопед: Князева Н.А.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                                          </a:t>
            </a:r>
            <a:r>
              <a:rPr lang="en-US" sz="24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          </a:t>
            </a:r>
            <a:r>
              <a:rPr lang="ru-RU" sz="2400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785794"/>
            <a:ext cx="2928958" cy="5606429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298" y="857232"/>
            <a:ext cx="4004223" cy="5248499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857232"/>
            <a:ext cx="3416623" cy="5489055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674" y="642918"/>
            <a:ext cx="3713660" cy="557775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4098" name="Picture 2" descr="C:\Users\User\Desktop\шахмат викторина\Szachownica-do-szachow-mata-3x3m-GRA-SZACH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500174"/>
            <a:ext cx="5286412" cy="485778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85728"/>
            <a:ext cx="8229600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Шахматное поле</a:t>
            </a:r>
            <a:endParaRPr kumimoji="0" lang="ru-RU" sz="4000" b="1" i="0" u="none" strike="noStrike" kern="1200" cap="all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5122" name="Picture 2" descr="C:\Users\User\Desktop\шахмат викторина\1667458028_13-sportishka-com-p-shakhmatnaya-doska-s-tsiframi-vkontakte-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71480"/>
            <a:ext cx="578647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1027" name="Picture 3" descr="C:\Users\User\Desktop\шахмат викторина\scale_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95964"/>
            <a:ext cx="5357850" cy="596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6146" name="Picture 2" descr="C:\Users\User\Desktop\шахмат викторина\1676799752_gas-kvas-com-p-risunok-na-temu-shakhmati-v-sadik-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571480"/>
            <a:ext cx="7837360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642918"/>
            <a:ext cx="1357322" cy="2928958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785794"/>
            <a:ext cx="1643074" cy="285752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218" name="Picture 2" descr="C:\Users\User\Desktop\шахмат викторина\kisspng-chess-bishop-boden-s-mate-pawn-checkmate-like-chess-5adef7c5a8b256.31918083152456186169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3857628"/>
            <a:ext cx="1182527" cy="271464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3786190"/>
            <a:ext cx="1736929" cy="2834133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3714752"/>
            <a:ext cx="1928826" cy="3000372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714356"/>
            <a:ext cx="1500198" cy="285752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3786190"/>
            <a:ext cx="1736929" cy="2834133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3714752"/>
            <a:ext cx="1928826" cy="3000372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857232"/>
            <a:ext cx="1357322" cy="2662095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Шахматная викторина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785786" y="514351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1714480" y="5143512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2643174" y="514351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7" name="Прямоугольник 6">
            <a:hlinkClick r:id="rId6" action="ppaction://hlinksldjump"/>
          </p:cNvPr>
          <p:cNvSpPr/>
          <p:nvPr/>
        </p:nvSpPr>
        <p:spPr>
          <a:xfrm>
            <a:off x="3571868" y="5143512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4500562" y="514351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9" name="Прямоугольник 8">
            <a:hlinkClick r:id="" action="ppaction://noaction"/>
          </p:cNvPr>
          <p:cNvSpPr/>
          <p:nvPr/>
        </p:nvSpPr>
        <p:spPr>
          <a:xfrm>
            <a:off x="5429256" y="5143512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/>
        </p:nvSpPr>
        <p:spPr>
          <a:xfrm>
            <a:off x="6357950" y="5143512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1" name="Прямоугольник 10">
            <a:hlinkClick r:id="" action="ppaction://noaction"/>
          </p:cNvPr>
          <p:cNvSpPr/>
          <p:nvPr/>
        </p:nvSpPr>
        <p:spPr>
          <a:xfrm>
            <a:off x="7286644" y="5143512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hlinkClick r:id="" action="ppaction://noaction"/>
          </p:cNvPr>
          <p:cNvSpPr/>
          <p:nvPr/>
        </p:nvSpPr>
        <p:spPr>
          <a:xfrm>
            <a:off x="7286644" y="4214818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3" name="Прямоугольник 12">
            <a:hlinkClick r:id="" action="ppaction://noaction"/>
          </p:cNvPr>
          <p:cNvSpPr/>
          <p:nvPr/>
        </p:nvSpPr>
        <p:spPr>
          <a:xfrm>
            <a:off x="6357950" y="4214818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hlinkClick r:id="" action="ppaction://noaction"/>
          </p:cNvPr>
          <p:cNvSpPr/>
          <p:nvPr/>
        </p:nvSpPr>
        <p:spPr>
          <a:xfrm>
            <a:off x="5429256" y="4214818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5" name="Прямоугольник 14">
            <a:hlinkClick r:id="rId8" action="ppaction://hlinksldjump"/>
          </p:cNvPr>
          <p:cNvSpPr/>
          <p:nvPr/>
        </p:nvSpPr>
        <p:spPr>
          <a:xfrm>
            <a:off x="4500562" y="4214818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3571868" y="4214818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8" name="Прямоугольник 17">
            <a:hlinkClick r:id="" action="ppaction://noaction"/>
          </p:cNvPr>
          <p:cNvSpPr/>
          <p:nvPr/>
        </p:nvSpPr>
        <p:spPr>
          <a:xfrm>
            <a:off x="1714480" y="4214818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9" name="Прямоугольник 18">
            <a:hlinkClick r:id="" action="ppaction://noaction"/>
          </p:cNvPr>
          <p:cNvSpPr/>
          <p:nvPr/>
        </p:nvSpPr>
        <p:spPr>
          <a:xfrm>
            <a:off x="785786" y="4214818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20" name="Прямоугольник 19">
            <a:hlinkClick r:id="" action="ppaction://noaction"/>
          </p:cNvPr>
          <p:cNvSpPr/>
          <p:nvPr/>
        </p:nvSpPr>
        <p:spPr>
          <a:xfrm>
            <a:off x="785786" y="3286124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21" name="Прямоугольник 20">
            <a:hlinkClick r:id="" action="ppaction://noaction"/>
          </p:cNvPr>
          <p:cNvSpPr/>
          <p:nvPr/>
        </p:nvSpPr>
        <p:spPr>
          <a:xfrm>
            <a:off x="1714480" y="328612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25" name="Прямоугольник 24">
            <a:hlinkClick r:id="" action="ppaction://noaction"/>
          </p:cNvPr>
          <p:cNvSpPr/>
          <p:nvPr/>
        </p:nvSpPr>
        <p:spPr>
          <a:xfrm>
            <a:off x="5429256" y="328612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26" name="Прямоугольник 25">
            <a:hlinkClick r:id="" action="ppaction://noaction"/>
          </p:cNvPr>
          <p:cNvSpPr/>
          <p:nvPr/>
        </p:nvSpPr>
        <p:spPr>
          <a:xfrm>
            <a:off x="6357950" y="3286124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27" name="Прямоугольник 26">
            <a:hlinkClick r:id="" action="ppaction://noaction"/>
          </p:cNvPr>
          <p:cNvSpPr/>
          <p:nvPr/>
        </p:nvSpPr>
        <p:spPr>
          <a:xfrm>
            <a:off x="7286644" y="328612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28" name="Прямоугольник 27">
            <a:hlinkClick r:id="" action="ppaction://noaction"/>
          </p:cNvPr>
          <p:cNvSpPr/>
          <p:nvPr/>
        </p:nvSpPr>
        <p:spPr>
          <a:xfrm>
            <a:off x="7286644" y="235743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29" name="Прямоугольник 28">
            <a:hlinkClick r:id="" action="ppaction://noaction"/>
          </p:cNvPr>
          <p:cNvSpPr/>
          <p:nvPr/>
        </p:nvSpPr>
        <p:spPr>
          <a:xfrm>
            <a:off x="6357950" y="2357430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30" name="Прямоугольник 29">
            <a:hlinkClick r:id="" action="ppaction://noaction"/>
          </p:cNvPr>
          <p:cNvSpPr/>
          <p:nvPr/>
        </p:nvSpPr>
        <p:spPr>
          <a:xfrm>
            <a:off x="5429256" y="235743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31" name="Прямоугольник 30">
            <a:hlinkClick r:id="" action="ppaction://noaction"/>
          </p:cNvPr>
          <p:cNvSpPr/>
          <p:nvPr/>
        </p:nvSpPr>
        <p:spPr>
          <a:xfrm>
            <a:off x="4500562" y="2357430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32" name="Прямоугольник 31">
            <a:hlinkClick r:id="" action="ppaction://noaction"/>
          </p:cNvPr>
          <p:cNvSpPr/>
          <p:nvPr/>
        </p:nvSpPr>
        <p:spPr>
          <a:xfrm>
            <a:off x="3571868" y="235743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33" name="Прямоугольник 32">
            <a:hlinkClick r:id="" action="ppaction://noaction"/>
          </p:cNvPr>
          <p:cNvSpPr/>
          <p:nvPr/>
        </p:nvSpPr>
        <p:spPr>
          <a:xfrm>
            <a:off x="2643174" y="2357430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34" name="Прямоугольник 33">
            <a:hlinkClick r:id="" action="ppaction://noaction"/>
          </p:cNvPr>
          <p:cNvSpPr/>
          <p:nvPr/>
        </p:nvSpPr>
        <p:spPr>
          <a:xfrm>
            <a:off x="1714480" y="2357430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35" name="Прямоугольник 34">
            <a:hlinkClick r:id="" action="ppaction://noaction"/>
          </p:cNvPr>
          <p:cNvSpPr/>
          <p:nvPr/>
        </p:nvSpPr>
        <p:spPr>
          <a:xfrm>
            <a:off x="785786" y="2357430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37" name="Прямоугольник 36">
            <a:hlinkClick r:id="" action="ppaction://noaction"/>
          </p:cNvPr>
          <p:cNvSpPr/>
          <p:nvPr/>
        </p:nvSpPr>
        <p:spPr>
          <a:xfrm>
            <a:off x="4500562" y="3286124"/>
            <a:ext cx="914400" cy="9286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38" name="Прямоугольник 37">
            <a:hlinkClick r:id="" action="ppaction://noaction"/>
          </p:cNvPr>
          <p:cNvSpPr/>
          <p:nvPr/>
        </p:nvSpPr>
        <p:spPr>
          <a:xfrm>
            <a:off x="3571868" y="3286124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39" name="Прямоугольник 38">
            <a:hlinkClick r:id="" action="ppaction://noaction"/>
          </p:cNvPr>
          <p:cNvSpPr/>
          <p:nvPr/>
        </p:nvSpPr>
        <p:spPr>
          <a:xfrm>
            <a:off x="2643174" y="3286124"/>
            <a:ext cx="914400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40" name="Прямоугольник 39">
            <a:hlinkClick r:id="" action="ppaction://noaction"/>
          </p:cNvPr>
          <p:cNvSpPr/>
          <p:nvPr/>
        </p:nvSpPr>
        <p:spPr>
          <a:xfrm>
            <a:off x="2643174" y="4214818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857232"/>
            <a:ext cx="1357322" cy="2662095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642918"/>
            <a:ext cx="1357322" cy="2928958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714356"/>
            <a:ext cx="1643074" cy="285752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218" name="Picture 2" descr="C:\Users\User\Desktop\шахмат викторина\kisspng-chess-bishop-boden-s-mate-pawn-checkmate-like-chess-5adef7c5a8b256.3191808315245618616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857628"/>
            <a:ext cx="1182527" cy="271464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3786190"/>
            <a:ext cx="1736929" cy="2834133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3714752"/>
            <a:ext cx="1928826" cy="3000372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857232"/>
            <a:ext cx="1357322" cy="2662095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642918"/>
            <a:ext cx="1357322" cy="2928958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714356"/>
            <a:ext cx="1643074" cy="285752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218" name="Picture 2" descr="C:\Users\User\Desktop\шахмат викторина\kisspng-chess-bishop-boden-s-mate-pawn-checkmate-like-chess-5adef7c5a8b256.3191808315245618616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3857628"/>
            <a:ext cx="1253965" cy="2714644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3714752"/>
            <a:ext cx="1928826" cy="3000372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8194" name="Picture 2" descr="C:\Users\User\Desktop\шахмат викторина\1200px-GR-EO-64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522602"/>
            <a:ext cx="2141041" cy="1977836"/>
          </a:xfrm>
          <a:prstGeom prst="rect">
            <a:avLst/>
          </a:prstGeom>
          <a:noFill/>
        </p:spPr>
      </p:pic>
      <p:pic>
        <p:nvPicPr>
          <p:cNvPr id="8195" name="Picture 3" descr="C:\Users\User\Desktop\шахмат викторина\512x512b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366806"/>
            <a:ext cx="2214578" cy="2214578"/>
          </a:xfrm>
          <a:prstGeom prst="rect">
            <a:avLst/>
          </a:prstGeom>
          <a:noFill/>
        </p:spPr>
      </p:pic>
      <p:pic>
        <p:nvPicPr>
          <p:cNvPr id="8196" name="Picture 4" descr="C:\Users\User\Desktop\шахмат викторина\POLIBOY-900x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143380"/>
            <a:ext cx="2224909" cy="2195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857232"/>
            <a:ext cx="1357322" cy="2662095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642918"/>
            <a:ext cx="1357322" cy="2928958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714356"/>
            <a:ext cx="1643074" cy="285752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218" name="Picture 2" descr="C:\Users\User\Desktop\шахмат викторина\kisspng-chess-bishop-boden-s-mate-pawn-checkmate-like-chess-5adef7c5a8b256.3191808315245618616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857628"/>
            <a:ext cx="1182527" cy="271464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3786190"/>
            <a:ext cx="1736929" cy="2834133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3714752"/>
            <a:ext cx="1928826" cy="3000372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1026" name="Picture 2" descr="C:\Users\User\Desktop\шахмат викторина\1677775455_bogatyr-club-p-tsifri-v-kruge-foni-instagram-37 - копия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071546"/>
            <a:ext cx="2171700" cy="2143125"/>
          </a:xfrm>
          <a:prstGeom prst="rect">
            <a:avLst/>
          </a:prstGeom>
          <a:noFill/>
        </p:spPr>
      </p:pic>
      <p:pic>
        <p:nvPicPr>
          <p:cNvPr id="1027" name="Picture 3" descr="C:\Users\User\Desktop\шахмат викторина\1677775455_bogatyr-club-p-tsifri-v-kruge-foni-instagram-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357298"/>
            <a:ext cx="2028825" cy="2152650"/>
          </a:xfrm>
          <a:prstGeom prst="rect">
            <a:avLst/>
          </a:prstGeom>
          <a:noFill/>
        </p:spPr>
      </p:pic>
      <p:pic>
        <p:nvPicPr>
          <p:cNvPr id="1028" name="Picture 4" descr="C:\Users\User\Desktop\шахмат викторина\1677775455_bogatyr-club-p-tsifri-v-kruge-foni-instagram-37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929066"/>
            <a:ext cx="216217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857232"/>
            <a:ext cx="1357322" cy="2662095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642918"/>
            <a:ext cx="1357322" cy="2928958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714356"/>
            <a:ext cx="1643074" cy="285752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218" name="Picture 2" descr="C:\Users\User\Desktop\шахмат викторина\kisspng-chess-bishop-boden-s-mate-pawn-checkmate-like-chess-5adef7c5a8b256.3191808315245618616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857628"/>
            <a:ext cx="1182527" cy="271464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3786190"/>
            <a:ext cx="1736929" cy="2834133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3714752"/>
            <a:ext cx="1928826" cy="3000372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857232"/>
            <a:ext cx="1357322" cy="2662095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46" y="642918"/>
            <a:ext cx="1357322" cy="2928958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714356"/>
            <a:ext cx="1643074" cy="2857520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9218" name="Picture 2" descr="C:\Users\User\Desktop\шахмат викторина\kisspng-chess-bishop-boden-s-mate-pawn-checkmate-like-chess-5adef7c5a8b256.31918083152456186169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3857628"/>
            <a:ext cx="1182527" cy="2714644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3786190"/>
            <a:ext cx="1736929" cy="2834133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3714752"/>
            <a:ext cx="1928826" cy="3000372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decel="100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13314" name="Picture 2" descr="C:\Users\User\Desktop\шахмат викторина\d33938f18f8ca0563fcc5b728cef034a-800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785818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1026" name="Picture 2" descr="G:\Планы дет.сада\документация подготовит группы 2023-2024\октябрь 2023\В стране шахматных фигур\переделанная викторина\1619626889_35-oir_mobi-p-indiiskie-sloni-zhivotnie-krasivo-foto-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599" y="714356"/>
            <a:ext cx="7381925" cy="5536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648"/>
            <a:ext cx="9144000" cy="6889739"/>
          </a:xfrm>
          <a:prstGeom prst="rect">
            <a:avLst/>
          </a:prstGeom>
        </p:spPr>
      </p:pic>
      <p:pic>
        <p:nvPicPr>
          <p:cNvPr id="10243" name="Picture 3" descr="C:\Users\User\Desktop\шахмат викторина\black-and-white-white-play-recreation-monochrome-board-game-sports-chess-chessboard-figures-games-monochrome-photography-chess-game-indoor-games-and-sports-tabletop-game-bowling-pin-10156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3254" y="1071546"/>
            <a:ext cx="7167530" cy="5545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4098" name="Picture 2" descr="C:\Users\User\Desktop\шахмат викторина\Szachownica-do-szachow-mata-3x3m-GRA-SZACH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571480"/>
            <a:ext cx="5786478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</a:p>
          <a:p>
            <a:pPr lvl="0" algn="ctr">
              <a:spcBef>
                <a:spcPct val="0"/>
              </a:spcBef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СОБЕРИ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ШАХМАТНУЮ ФИГУРУ</a:t>
            </a:r>
            <a:endParaRPr kumimoji="0" lang="ru-RU" sz="3600" b="1" i="0" u="none" strike="noStrike" kern="1200" cap="all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User\Desktop\шахмат викторина\1662046186_16-sportishka-com-p-slon-i-ladya-v-shakhmatakh-krasivo-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785818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85728"/>
            <a:ext cx="822960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Назови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шахматную фигуру</a:t>
            </a:r>
            <a:endParaRPr kumimoji="0" lang="ru-RU" sz="4000" b="1" i="0" u="none" strike="noStrike" kern="1200" cap="all" spc="0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C:\Users\User\Desktop\шахмат викторина\Chess_Theme_HD_widescreen_wallpaper_18_1920x1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71612"/>
            <a:ext cx="7105980" cy="4633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02" y="714356"/>
            <a:ext cx="3143272" cy="5508978"/>
          </a:xfrm>
          <a:prstGeom prst="rect">
            <a:avLst/>
          </a:prstGeom>
          <a:effectLst>
            <a:glow rad="1016000">
              <a:schemeClr val="accent1">
                <a:alpha val="5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 descr="http://www.art-saloon.ru/big/item_38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89739"/>
          </a:xfrm>
          <a:prstGeom prst="rect">
            <a:avLst/>
          </a:prstGeom>
          <a:noFill/>
        </p:spPr>
      </p:pic>
      <p:pic>
        <p:nvPicPr>
          <p:cNvPr id="7" name="Picture 2" descr="C:\Users\User\Desktop\шахмат викторина\kisspng-chess-bishop-boden-s-mate-pawn-checkmate-like-chess-5adef7c5a8b256.3191808315245618616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72562"/>
            <a:ext cx="2316415" cy="5773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38</Words>
  <Application>Microsoft Office PowerPoint</Application>
  <PresentationFormat>Экран (4:3)</PresentationFormat>
  <Paragraphs>16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В стране шахматных фигур</vt:lpstr>
      <vt:lpstr>Шахматная викторина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Знаешь ли ты шахматные фигуры?</dc:title>
  <dc:creator>Елочка</dc:creator>
  <cp:lastModifiedBy>Пользователь</cp:lastModifiedBy>
  <cp:revision>58</cp:revision>
  <dcterms:modified xsi:type="dcterms:W3CDTF">2023-10-08T16:11:08Z</dcterms:modified>
</cp:coreProperties>
</file>