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av" ContentType="audio/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8"/>
  </p:notesMasterIdLst>
  <p:sldIdLst>
    <p:sldId id="279" r:id="rId2"/>
    <p:sldId id="272" r:id="rId3"/>
    <p:sldId id="276" r:id="rId4"/>
    <p:sldId id="275" r:id="rId5"/>
    <p:sldId id="274" r:id="rId6"/>
    <p:sldId id="271" r:id="rId7"/>
    <p:sldId id="273" r:id="rId8"/>
    <p:sldId id="277" r:id="rId9"/>
    <p:sldId id="278" r:id="rId10"/>
    <p:sldId id="280" r:id="rId11"/>
    <p:sldId id="281" r:id="rId12"/>
    <p:sldId id="282" r:id="rId13"/>
    <p:sldId id="283" r:id="rId14"/>
    <p:sldId id="284" r:id="rId15"/>
    <p:sldId id="287" r:id="rId16"/>
    <p:sldId id="28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CC00CC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21" autoAdjust="0"/>
    <p:restoredTop sz="94624" autoAdjust="0"/>
  </p:normalViewPr>
  <p:slideViewPr>
    <p:cSldViewPr>
      <p:cViewPr varScale="1">
        <p:scale>
          <a:sx n="81" d="100"/>
          <a:sy n="81" d="100"/>
        </p:scale>
        <p:origin x="1517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904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81353C-6478-4B6C-B002-FD3944690035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718373-A79B-4C54-8CF8-E16E3F03129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10C8B-28E6-46F1-B723-4F647AFC288E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98E07-BFDC-44FF-8E5C-6EBA0B56B4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10C8B-28E6-46F1-B723-4F647AFC288E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98E07-BFDC-44FF-8E5C-6EBA0B56B4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10C8B-28E6-46F1-B723-4F647AFC288E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98E07-BFDC-44FF-8E5C-6EBA0B56B4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10C8B-28E6-46F1-B723-4F647AFC288E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98E07-BFDC-44FF-8E5C-6EBA0B56B4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10C8B-28E6-46F1-B723-4F647AFC288E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98E07-BFDC-44FF-8E5C-6EBA0B56B4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10C8B-28E6-46F1-B723-4F647AFC288E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98E07-BFDC-44FF-8E5C-6EBA0B56B4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10C8B-28E6-46F1-B723-4F647AFC288E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98E07-BFDC-44FF-8E5C-6EBA0B56B4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10C8B-28E6-46F1-B723-4F647AFC288E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98E07-BFDC-44FF-8E5C-6EBA0B56B4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10C8B-28E6-46F1-B723-4F647AFC288E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98E07-BFDC-44FF-8E5C-6EBA0B56B4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10C8B-28E6-46F1-B723-4F647AFC288E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98E07-BFDC-44FF-8E5C-6EBA0B56B4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10C8B-28E6-46F1-B723-4F647AFC288E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98E07-BFDC-44FF-8E5C-6EBA0B56B4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D10C8B-28E6-46F1-B723-4F647AFC288E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D98E07-BFDC-44FF-8E5C-6EBA0B56B46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12" Type="http://schemas.openxmlformats.org/officeDocument/2006/relationships/image" Target="../media/image1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11" Type="http://schemas.openxmlformats.org/officeDocument/2006/relationships/image" Target="../media/image9.jpeg"/><Relationship Id="rId5" Type="http://schemas.openxmlformats.org/officeDocument/2006/relationships/image" Target="../media/image3.jpeg"/><Relationship Id="rId10" Type="http://schemas.openxmlformats.org/officeDocument/2006/relationships/image" Target="../media/image8.jpeg"/><Relationship Id="rId4" Type="http://schemas.openxmlformats.org/officeDocument/2006/relationships/image" Target="../media/image2.jpeg"/><Relationship Id="rId9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emf"/><Relationship Id="rId3" Type="http://schemas.openxmlformats.org/officeDocument/2006/relationships/image" Target="../media/image36.emf"/><Relationship Id="rId7" Type="http://schemas.openxmlformats.org/officeDocument/2006/relationships/image" Target="../media/image40.emf"/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emf"/><Relationship Id="rId11" Type="http://schemas.openxmlformats.org/officeDocument/2006/relationships/image" Target="../media/image44.emf"/><Relationship Id="rId5" Type="http://schemas.openxmlformats.org/officeDocument/2006/relationships/image" Target="../media/image38.emf"/><Relationship Id="rId10" Type="http://schemas.openxmlformats.org/officeDocument/2006/relationships/image" Target="../media/image43.emf"/><Relationship Id="rId4" Type="http://schemas.openxmlformats.org/officeDocument/2006/relationships/image" Target="../media/image37.emf"/><Relationship Id="rId9" Type="http://schemas.openxmlformats.org/officeDocument/2006/relationships/image" Target="../media/image42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emf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7" Type="http://schemas.openxmlformats.org/officeDocument/2006/relationships/image" Target="../media/image27.e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emf"/><Relationship Id="rId5" Type="http://schemas.openxmlformats.org/officeDocument/2006/relationships/image" Target="../media/image25.emf"/><Relationship Id="rId4" Type="http://schemas.openxmlformats.org/officeDocument/2006/relationships/image" Target="../media/image24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428596" y="642918"/>
            <a:ext cx="842968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1600" b="1" dirty="0">
              <a:solidFill>
                <a:srgbClr val="CC00CC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1928802"/>
            <a:ext cx="6500858" cy="1538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«Веселая математика»</a:t>
            </a:r>
            <a:br>
              <a:rPr lang="ru-RU" b="1" dirty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Воспитатель второй младшей группы</a:t>
            </a:r>
            <a:br>
              <a:rPr lang="ru-RU" b="1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b="1" dirty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7988" y="830263"/>
            <a:ext cx="742950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14563" y="214313"/>
            <a:ext cx="935037" cy="132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71938" y="714375"/>
            <a:ext cx="1054100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57875" y="0"/>
            <a:ext cx="1066800" cy="131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72375" y="1214438"/>
            <a:ext cx="1087438" cy="1319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88" y="3643313"/>
            <a:ext cx="935037" cy="131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750" y="5143500"/>
            <a:ext cx="1082675" cy="132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29000" y="4429125"/>
            <a:ext cx="1082675" cy="132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57813" y="5143500"/>
            <a:ext cx="1046162" cy="1312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58000" y="3857625"/>
            <a:ext cx="857250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43813" y="3857625"/>
            <a:ext cx="962025" cy="132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8845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ошиб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ошиб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ошиб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ошиб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ошиб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ошиб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ошиб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6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ошиб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7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7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ошиб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7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8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ошиб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428596" y="642918"/>
            <a:ext cx="842968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1600" b="1" dirty="0">
              <a:solidFill>
                <a:srgbClr val="CC00CC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000504"/>
            <a:ext cx="4498975" cy="2411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214686"/>
            <a:ext cx="1368425" cy="896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143116"/>
            <a:ext cx="1479550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000232" y="1214422"/>
            <a:ext cx="1403350" cy="125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7158" y="571480"/>
            <a:ext cx="1511300" cy="696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9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000232" y="2786058"/>
            <a:ext cx="1368425" cy="61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929058" y="2857496"/>
            <a:ext cx="1497012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143240" y="0"/>
            <a:ext cx="12319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643438" y="3500438"/>
            <a:ext cx="1111250" cy="1395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786182" y="1142984"/>
            <a:ext cx="1216025" cy="89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6643702" y="1428736"/>
            <a:ext cx="221457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ru-RU" sz="30000" b="1" dirty="0">
                <a:solidFill>
                  <a:srgbClr val="FF3300"/>
                </a:solidFill>
              </a:rPr>
              <a:t>9</a:t>
            </a:r>
            <a:endParaRPr lang="ru-RU" altLang="ru-RU" sz="30000" b="1" dirty="0">
              <a:solidFill>
                <a:srgbClr val="FF3300"/>
              </a:solidFill>
            </a:endParaRPr>
          </a:p>
        </p:txBody>
      </p:sp>
    </p:spTree>
  </p:cSld>
  <p:clrMapOvr>
    <a:masterClrMapping/>
  </p:clrMapOvr>
  <p:transition advTm="884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428596" y="642918"/>
            <a:ext cx="842968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1600" b="1" dirty="0">
              <a:solidFill>
                <a:srgbClr val="CC00CC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564356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5429256" y="1142984"/>
            <a:ext cx="3714743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ru-RU" sz="25000" b="1" dirty="0">
                <a:solidFill>
                  <a:srgbClr val="FF3300"/>
                </a:solidFill>
              </a:rPr>
              <a:t>10</a:t>
            </a:r>
            <a:endParaRPr lang="ru-RU" altLang="ru-RU" sz="25000" b="1" dirty="0">
              <a:solidFill>
                <a:srgbClr val="FF3300"/>
              </a:solidFill>
            </a:endParaRPr>
          </a:p>
        </p:txBody>
      </p:sp>
    </p:spTree>
  </p:cSld>
  <p:clrMapOvr>
    <a:masterClrMapping/>
  </p:clrMapOvr>
  <p:transition advTm="8845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428596" y="642918"/>
            <a:ext cx="842968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1600" b="1" dirty="0">
              <a:solidFill>
                <a:srgbClr val="CC00CC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6" name="Picture 4" descr="https://творчество-наука.рф/wp-content/uploads/2017/12/%D0%9F%D0%A0-2673/1/%D0%A1%D0%BB%D0%B0%D0%B9%D0%B4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8845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428596" y="642918"/>
            <a:ext cx="842968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1600" b="1" dirty="0">
              <a:solidFill>
                <a:srgbClr val="CC00CC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://bestgames4all.ru/uploads/images/o/_/n/o_n_tepljakova_kommentarii_k_igram_raskladivaem_kubiki_i_dlinnaja_dorozhka_koroche_koroche.jpg"/>
          <p:cNvPicPr>
            <a:picLocks noChangeAspect="1" noChangeArrowheads="1"/>
          </p:cNvPicPr>
          <p:nvPr/>
        </p:nvPicPr>
        <p:blipFill>
          <a:blip r:embed="rId2"/>
          <a:srcRect l="2660" t="2459" r="4255" b="532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8845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428596" y="642918"/>
            <a:ext cx="842968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1600" b="1" dirty="0">
              <a:solidFill>
                <a:srgbClr val="CC00CC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https://ds04.infourok.ru/uploads/ex/074c/0007e303-1aefd432/640/img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8845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428596" y="642918"/>
            <a:ext cx="842968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1600" b="1" dirty="0">
              <a:solidFill>
                <a:srgbClr val="CC00CC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698" name="Picture 2" descr="https://ds02.infourok.ru/uploads/ex/01a9/0001af58-a2cb1dcc/img2.jpg"/>
          <p:cNvPicPr>
            <a:picLocks noChangeAspect="1" noChangeArrowheads="1"/>
          </p:cNvPicPr>
          <p:nvPr/>
        </p:nvPicPr>
        <p:blipFill>
          <a:blip r:embed="rId2"/>
          <a:srcRect l="3906" t="9375" r="2343" b="1666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8845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428596" y="642918"/>
            <a:ext cx="842968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1600" b="1" dirty="0">
              <a:solidFill>
                <a:srgbClr val="CC00CC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46" name="Picture 2" descr="http://mypresentation.ru/documents/893763414e659f4e5ab8c005e64fa355/img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8845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428596" y="642918"/>
            <a:ext cx="842968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1600" b="1" dirty="0">
              <a:solidFill>
                <a:srgbClr val="CC00CC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000240"/>
            <a:ext cx="3203575" cy="373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0" y="714356"/>
            <a:ext cx="2841625" cy="483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7215206" y="285728"/>
            <a:ext cx="1571636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ru-RU" sz="30000" b="1" dirty="0">
                <a:solidFill>
                  <a:srgbClr val="FF3300"/>
                </a:solidFill>
              </a:rPr>
              <a:t>1</a:t>
            </a:r>
            <a:endParaRPr lang="ru-RU" altLang="ru-RU" sz="30000" b="1" dirty="0">
              <a:solidFill>
                <a:srgbClr val="FF3300"/>
              </a:solidFill>
            </a:endParaRPr>
          </a:p>
        </p:txBody>
      </p:sp>
    </p:spTree>
  </p:cSld>
  <p:clrMapOvr>
    <a:masterClrMapping/>
  </p:clrMapOvr>
  <p:transition advTm="884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428596" y="642918"/>
            <a:ext cx="842968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1600" b="1" dirty="0">
              <a:solidFill>
                <a:srgbClr val="CC00CC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786058"/>
            <a:ext cx="3527425" cy="350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500042"/>
            <a:ext cx="2106612" cy="196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0298" y="571480"/>
            <a:ext cx="1944688" cy="192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6072198" y="1285860"/>
            <a:ext cx="257176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ru-RU" sz="30000" b="1" dirty="0">
                <a:solidFill>
                  <a:srgbClr val="FF3300"/>
                </a:solidFill>
              </a:rPr>
              <a:t>2</a:t>
            </a:r>
            <a:endParaRPr lang="ru-RU" altLang="ru-RU" sz="30000" b="1" dirty="0">
              <a:solidFill>
                <a:srgbClr val="FF3300"/>
              </a:solidFill>
            </a:endParaRPr>
          </a:p>
        </p:txBody>
      </p:sp>
    </p:spTree>
  </p:cSld>
  <p:clrMapOvr>
    <a:masterClrMapping/>
  </p:clrMapOvr>
  <p:transition advTm="884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428596" y="642918"/>
            <a:ext cx="842968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1600" b="1" dirty="0">
              <a:solidFill>
                <a:srgbClr val="CC00CC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714375"/>
            <a:ext cx="5786446" cy="552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6429388" y="1500175"/>
            <a:ext cx="2357454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30000" b="1" dirty="0">
                <a:solidFill>
                  <a:srgbClr val="FF3300"/>
                </a:solidFill>
              </a:rPr>
              <a:t>3</a:t>
            </a:r>
          </a:p>
        </p:txBody>
      </p:sp>
    </p:spTree>
  </p:cSld>
  <p:clrMapOvr>
    <a:masterClrMapping/>
  </p:clrMapOvr>
  <p:transition advTm="8845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428596" y="642918"/>
            <a:ext cx="842968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1600" b="1" dirty="0">
              <a:solidFill>
                <a:srgbClr val="CC00CC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Oval 2"/>
          <p:cNvSpPr>
            <a:spLocks noChangeArrowheads="1"/>
          </p:cNvSpPr>
          <p:nvPr/>
        </p:nvSpPr>
        <p:spPr bwMode="auto">
          <a:xfrm>
            <a:off x="357158" y="4500570"/>
            <a:ext cx="5400675" cy="1800225"/>
          </a:xfrm>
          <a:prstGeom prst="ellipse">
            <a:avLst/>
          </a:prstGeom>
          <a:solidFill>
            <a:srgbClr val="008000"/>
          </a:solidFill>
          <a:ln w="9525">
            <a:solidFill>
              <a:srgbClr val="008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2285992"/>
            <a:ext cx="4464050" cy="362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1714488"/>
            <a:ext cx="700088" cy="67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71670" y="1285860"/>
            <a:ext cx="700088" cy="67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86116" y="1214422"/>
            <a:ext cx="700088" cy="67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72000" y="1571612"/>
            <a:ext cx="700087" cy="67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6643702" y="1357298"/>
            <a:ext cx="221457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ru-RU" sz="30000" b="1" dirty="0">
                <a:solidFill>
                  <a:srgbClr val="FF3300"/>
                </a:solidFill>
              </a:rPr>
              <a:t>4</a:t>
            </a:r>
            <a:endParaRPr lang="ru-RU" altLang="ru-RU" sz="30000" b="1" dirty="0">
              <a:solidFill>
                <a:srgbClr val="FF3300"/>
              </a:solidFill>
            </a:endParaRPr>
          </a:p>
        </p:txBody>
      </p:sp>
    </p:spTree>
  </p:cSld>
  <p:clrMapOvr>
    <a:masterClrMapping/>
  </p:clrMapOvr>
  <p:transition advTm="884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3" fill="hold" nodeType="after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0"/>
                            </p:stCondLst>
                            <p:childTnLst>
                              <p:par>
                                <p:cTn id="13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500"/>
                            </p:stCondLst>
                            <p:childTnLst>
                              <p:par>
                                <p:cTn id="21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428596" y="642918"/>
            <a:ext cx="842968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1600" b="1" dirty="0">
              <a:solidFill>
                <a:srgbClr val="CC00CC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2500306"/>
            <a:ext cx="3524250" cy="3589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428868"/>
            <a:ext cx="1258887" cy="125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00100" y="1214422"/>
            <a:ext cx="1042988" cy="1042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14612" y="1285860"/>
            <a:ext cx="1041400" cy="104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000496" y="1928802"/>
            <a:ext cx="1008062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143372" y="3429000"/>
            <a:ext cx="1152525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 flipH="1">
            <a:off x="6215072" y="1357298"/>
            <a:ext cx="2357455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ru-RU" sz="30000" b="1" dirty="0">
                <a:solidFill>
                  <a:srgbClr val="FF3300"/>
                </a:solidFill>
              </a:rPr>
              <a:t>5</a:t>
            </a:r>
            <a:endParaRPr lang="ru-RU" altLang="ru-RU" sz="30000" b="1" dirty="0">
              <a:solidFill>
                <a:srgbClr val="FF3300"/>
              </a:solidFill>
            </a:endParaRPr>
          </a:p>
        </p:txBody>
      </p:sp>
    </p:spTree>
  </p:cSld>
  <p:clrMapOvr>
    <a:masterClrMapping/>
  </p:clrMapOvr>
  <p:transition advTm="884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7000"/>
                            </p:stCondLst>
                            <p:childTnLst>
                              <p:par>
                                <p:cTn id="3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428596" y="642918"/>
            <a:ext cx="842968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1600" b="1" dirty="0">
              <a:solidFill>
                <a:srgbClr val="CC00CC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392487"/>
            <a:ext cx="4464050" cy="3465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1785926"/>
            <a:ext cx="129698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32" y="357166"/>
            <a:ext cx="129698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714356"/>
            <a:ext cx="129698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57620" y="428604"/>
            <a:ext cx="1420812" cy="97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57620" y="1857364"/>
            <a:ext cx="1420812" cy="97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43174" y="2643182"/>
            <a:ext cx="1420812" cy="97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6643702" y="1571613"/>
            <a:ext cx="250029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ru-RU" sz="30000" b="1" dirty="0">
                <a:solidFill>
                  <a:srgbClr val="FF3300"/>
                </a:solidFill>
              </a:rPr>
              <a:t>6</a:t>
            </a:r>
            <a:endParaRPr lang="ru-RU" altLang="ru-RU" sz="30000" b="1" dirty="0">
              <a:solidFill>
                <a:srgbClr val="FF3300"/>
              </a:solidFill>
            </a:endParaRPr>
          </a:p>
        </p:txBody>
      </p:sp>
    </p:spTree>
  </p:cSld>
  <p:clrMapOvr>
    <a:masterClrMapping/>
  </p:clrMapOvr>
  <p:transition advTm="884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8125 0.08346 L -0.71649 0.0834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26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3.00578E-6 C -0.00087 -0.01064 -0.00157 -0.02128 0.01423 -0.03584 C 0.03003 -0.05041 0.07812 -0.07862 0.09513 -0.08671 C 0.11215 -0.0948 0.10833 -0.08509 0.11579 -0.08463 C 0.12326 -0.08417 0.13038 -0.08787 0.13958 -0.08463 C 0.14861 -0.08139 0.16215 -0.06867 0.17135 -0.06544 C 0.18055 -0.0622 0.1842 -0.06359 0.19513 -0.06544 C 0.20607 -0.06729 0.22777 -0.07029 0.23645 -0.07607 C 0.24513 -0.08185 0.24635 -0.09064 0.24757 -0.09943 " pathEditMode="relative" ptsTypes="aaaaaaaaA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3.00578E-6 C -0.00087 -0.01064 -0.00157 -0.02128 0.01423 -0.03584 C 0.03003 -0.05041 0.07812 -0.07862 0.09513 -0.08671 C 0.11215 -0.0948 0.10833 -0.08509 0.11579 -0.08463 C 0.12326 -0.08417 0.13038 -0.08787 0.13958 -0.08463 C 0.14861 -0.08139 0.16215 -0.06867 0.17135 -0.06544 C 0.18055 -0.0622 0.1842 -0.06359 0.19513 -0.06544 C 0.20607 -0.06729 0.22777 -0.07029 0.23645 -0.07607 C 0.24513 -0.08185 0.24635 -0.09064 0.24757 -0.09943 " pathEditMode="relative" ptsTypes="aaaaaaaaA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3.00578E-6 C -0.00087 -0.01064 -0.00157 -0.02128 0.01423 -0.03584 C 0.03003 -0.05041 0.07812 -0.07862 0.09513 -0.08671 C 0.11215 -0.0948 0.10833 -0.08509 0.11579 -0.08463 C 0.12326 -0.08417 0.13038 -0.08787 0.13958 -0.08463 C 0.14861 -0.08139 0.16215 -0.06867 0.17135 -0.06544 C 0.18055 -0.0622 0.1842 -0.06359 0.19513 -0.06544 C 0.20607 -0.06729 0.22777 -0.07029 0.23645 -0.07607 C 0.24513 -0.08185 0.24635 -0.09064 0.24757 -0.09943 " pathEditMode="relative" ptsTypes="aaaaaaaaA">
                                      <p:cBhvr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681 -0.00185 C -0.11268 -0.01642 -0.13837 -0.03075 -0.15816 -0.04 C -0.17795 -0.04925 -0.19445 -0.04347 -0.20573 -0.05688 C -0.21702 -0.07029 -0.21997 -0.10335 -0.22639 -0.12023 C -0.23281 -0.13711 -0.23281 -0.14844 -0.24393 -0.15838 C -0.25504 -0.16832 -0.27899 -0.17457 -0.29306 -0.17942 C -0.30712 -0.18428 -0.31875 -0.18266 -0.32795 -0.18798 C -0.33715 -0.19329 -0.34514 -0.20231 -0.34861 -0.2111 C -0.35208 -0.21988 -0.35313 -0.23214 -0.34861 -0.24069 C -0.3441 -0.24925 -0.32986 -0.25526 -0.3217 -0.26196 C -0.31354 -0.26867 -0.30643 -0.27098 -0.29948 -0.28092 C -0.29254 -0.29087 -0.28351 -0.31191 -0.28038 -0.32116 C -0.27726 -0.3304 -0.27726 -0.32925 -0.28038 -0.33595 C -0.28351 -0.34266 -0.29236 -0.35491 -0.29948 -0.36116 C -0.3066 -0.3674 -0.31511 -0.36532 -0.32327 -0.37387 C -0.33143 -0.38243 -0.34445 -0.40324 -0.34861 -0.41202 C -0.35278 -0.42081 -0.35052 -0.42196 -0.34861 -0.42682 C -0.3467 -0.43168 -0.34549 -0.43538 -0.3375 -0.44162 C -0.32952 -0.44786 -0.31215 -0.45179 -0.30104 -0.46474 C -0.28993 -0.47769 -0.27743 -0.49688 -0.27083 -0.51977 C -0.26424 -0.54266 -0.25486 -0.58844 -0.26129 -0.60231 C -0.26771 -0.61618 -0.28837 -0.60925 -0.30903 -0.60231 " pathEditMode="relative" rAng="0" ptsTypes="aaaaaaaaaaaaaaaaaaaaaA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133" y="-30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0"/>
                            </p:stCondLst>
                            <p:childTnLst>
                              <p:par>
                                <p:cTn id="2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681 -0.00185 C -0.11268 -0.01642 -0.13837 -0.03075 -0.15816 -0.04 C -0.17795 -0.04925 -0.19445 -0.04347 -0.20573 -0.05688 C -0.21702 -0.07029 -0.21997 -0.10335 -0.22639 -0.12023 C -0.23281 -0.13711 -0.23281 -0.14844 -0.24393 -0.15838 C -0.25504 -0.16832 -0.27899 -0.17457 -0.29306 -0.17942 C -0.30712 -0.18428 -0.31875 -0.18266 -0.32795 -0.18798 C -0.33715 -0.19329 -0.34514 -0.20231 -0.34861 -0.2111 C -0.35208 -0.21988 -0.35313 -0.23214 -0.34861 -0.24069 C -0.3441 -0.24925 -0.32986 -0.25526 -0.3217 -0.26196 C -0.31354 -0.26867 -0.30643 -0.27098 -0.29948 -0.28092 C -0.29254 -0.29087 -0.28351 -0.31191 -0.28038 -0.32116 C -0.27726 -0.3304 -0.27726 -0.32925 -0.28038 -0.33595 C -0.28351 -0.34266 -0.29236 -0.35491 -0.29948 -0.36116 C -0.3066 -0.3674 -0.31511 -0.36532 -0.32327 -0.37387 C -0.33143 -0.38243 -0.34445 -0.40324 -0.34861 -0.41202 C -0.35278 -0.42081 -0.35052 -0.42196 -0.34861 -0.42682 C -0.3467 -0.43168 -0.34549 -0.43538 -0.3375 -0.44162 C -0.32952 -0.44786 -0.31215 -0.45179 -0.30104 -0.46474 C -0.28993 -0.47769 -0.27743 -0.49688 -0.27083 -0.51977 C -0.26424 -0.54266 -0.25486 -0.58844 -0.26129 -0.60231 C -0.26771 -0.61618 -0.28837 -0.60925 -0.30903 -0.60231 " pathEditMode="relative" rAng="0" ptsTypes="aaaaaaaaaaaaaaaaaaaaaA">
                                      <p:cBhvr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133" y="-30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2000"/>
                            </p:stCondLst>
                            <p:childTnLst>
                              <p:par>
                                <p:cTn id="2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681 -0.00185 C -0.11268 -0.01642 -0.13837 -0.03075 -0.15816 -0.04 C -0.17795 -0.04925 -0.19445 -0.04347 -0.20573 -0.05688 C -0.21702 -0.07029 -0.21997 -0.10335 -0.22639 -0.12023 C -0.23281 -0.13711 -0.23281 -0.14844 -0.24393 -0.15838 C -0.25504 -0.16832 -0.27899 -0.17457 -0.29306 -0.17942 C -0.30712 -0.18428 -0.31875 -0.18266 -0.32795 -0.18798 C -0.33715 -0.19329 -0.34514 -0.20231 -0.34861 -0.2111 C -0.35208 -0.21988 -0.35313 -0.23214 -0.34861 -0.24069 C -0.3441 -0.24925 -0.32986 -0.25526 -0.3217 -0.26196 C -0.31354 -0.26867 -0.30643 -0.27098 -0.29948 -0.28092 C -0.29254 -0.29087 -0.28351 -0.31191 -0.28038 -0.32116 C -0.27726 -0.3304 -0.27726 -0.32925 -0.28038 -0.33595 C -0.28351 -0.34266 -0.29236 -0.35491 -0.29948 -0.36116 C -0.3066 -0.3674 -0.31511 -0.36532 -0.32327 -0.37387 C -0.33143 -0.38243 -0.34445 -0.40324 -0.34861 -0.41202 C -0.35278 -0.42081 -0.35052 -0.42196 -0.34861 -0.42682 C -0.3467 -0.43168 -0.34549 -0.43538 -0.3375 -0.44162 C -0.32952 -0.44786 -0.31215 -0.45179 -0.30104 -0.46474 C -0.28993 -0.47769 -0.27743 -0.49688 -0.27083 -0.51977 C -0.26424 -0.54266 -0.25486 -0.58844 -0.26129 -0.60231 C -0.26771 -0.61618 -0.28837 -0.60925 -0.30903 -0.60231 " pathEditMode="relative" rAng="0" ptsTypes="aaaaaaaaaaaaaaaaaaaaaA">
                                      <p:cBhvr>
                                        <p:cTn id="2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133" y="-30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428596" y="642918"/>
            <a:ext cx="842968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1600" b="1" dirty="0">
              <a:solidFill>
                <a:srgbClr val="CC00CC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087562"/>
            <a:ext cx="4911725" cy="477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1857364"/>
            <a:ext cx="1223962" cy="982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714356"/>
            <a:ext cx="1223962" cy="982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480" y="357166"/>
            <a:ext cx="1223962" cy="982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4612" y="428604"/>
            <a:ext cx="1223962" cy="982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68" y="785794"/>
            <a:ext cx="1223962" cy="982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2" y="1643050"/>
            <a:ext cx="1223962" cy="982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2786058"/>
            <a:ext cx="1223962" cy="982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6429388" y="1571612"/>
            <a:ext cx="1928826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ru-RU" sz="30000" b="1" dirty="0">
                <a:solidFill>
                  <a:srgbClr val="FF3300"/>
                </a:solidFill>
              </a:rPr>
              <a:t>7</a:t>
            </a:r>
            <a:endParaRPr lang="ru-RU" altLang="ru-RU" sz="30000" b="1" dirty="0">
              <a:solidFill>
                <a:srgbClr val="FF3300"/>
              </a:solidFill>
            </a:endParaRPr>
          </a:p>
        </p:txBody>
      </p:sp>
    </p:spTree>
  </p:cSld>
  <p:clrMapOvr>
    <a:masterClrMapping/>
  </p:clrMapOvr>
  <p:transition advTm="884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after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18" presetClass="entr" presetSubtype="3" fill="hold" nodeType="after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3" presetID="18" presetClass="entr" presetSubtype="3" fill="hold" nodeType="after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0"/>
                            </p:stCondLst>
                            <p:childTnLst>
                              <p:par>
                                <p:cTn id="17" presetID="18" presetClass="entr" presetSubtype="3" fill="hold" nodeType="after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0"/>
                            </p:stCondLst>
                            <p:childTnLst>
                              <p:par>
                                <p:cTn id="21" presetID="18" presetClass="entr" presetSubtype="3" fill="hold" nodeType="after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0"/>
                            </p:stCondLst>
                            <p:childTnLst>
                              <p:par>
                                <p:cTn id="25" presetID="18" presetClass="entr" presetSubtype="3" fill="hold" nodeType="after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0"/>
                            </p:stCondLst>
                            <p:childTnLst>
                              <p:par>
                                <p:cTn id="29" presetID="18" presetClass="entr" presetSubtype="3" fill="hold" nodeType="after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428596" y="642918"/>
            <a:ext cx="842968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1600" b="1" dirty="0">
              <a:solidFill>
                <a:srgbClr val="CC00CC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14356"/>
            <a:ext cx="3136900" cy="503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4612" y="1357298"/>
            <a:ext cx="3567113" cy="457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6429388" y="1428737"/>
            <a:ext cx="250033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ru-RU" sz="30000" b="1" dirty="0">
                <a:solidFill>
                  <a:srgbClr val="FF3300"/>
                </a:solidFill>
              </a:rPr>
              <a:t>8</a:t>
            </a:r>
            <a:endParaRPr lang="ru-RU" altLang="ru-RU" sz="30000" b="1" dirty="0">
              <a:solidFill>
                <a:srgbClr val="FF3300"/>
              </a:solidFill>
            </a:endParaRPr>
          </a:p>
        </p:txBody>
      </p:sp>
    </p:spTree>
  </p:cSld>
  <p:clrMapOvr>
    <a:masterClrMapping/>
  </p:clrMapOvr>
  <p:transition advTm="884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487</TotalTime>
  <Words>21</Words>
  <Application>Microsoft Office PowerPoint</Application>
  <PresentationFormat>Экран (4:3)</PresentationFormat>
  <Paragraphs>11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Зара</cp:lastModifiedBy>
  <cp:revision>67</cp:revision>
  <dcterms:created xsi:type="dcterms:W3CDTF">2012-11-12T09:23:41Z</dcterms:created>
  <dcterms:modified xsi:type="dcterms:W3CDTF">2023-12-13T19:52:07Z</dcterms:modified>
</cp:coreProperties>
</file>