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>
      <p:cViewPr varScale="1">
        <p:scale>
          <a:sx n="85" d="100"/>
          <a:sy n="85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B466526-B8B2-4DB7-A545-758E5E2735AC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8174FC3-48F3-44DC-91DF-B5C6A09CEC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848600" cy="2462113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Как научить ребенка прыгать через скакалку.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797152"/>
            <a:ext cx="4384576" cy="1752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Презентацию подготовила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Инструктор по физической культуре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Федорова </a:t>
            </a:r>
            <a:r>
              <a:rPr lang="ru-RU" dirty="0">
                <a:solidFill>
                  <a:schemeClr val="tx2"/>
                </a:solidFill>
              </a:rPr>
              <a:t>Алина Игоревна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426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НЕСКОЛЬКО СОВЕТОВ ПРИ РАБОТЕ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 МАЛЕНЬКИМИ ДЕТЬМИ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506916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Чем младше ваш ребенок, тем более важно</a:t>
            </a:r>
          </a:p>
          <a:p>
            <a:pPr marL="0" indent="0" algn="just">
              <a:buNone/>
            </a:pPr>
            <a:r>
              <a:rPr lang="ru-RU" dirty="0" smtClean="0"/>
              <a:t>понимать следующее: ребенку сделать все</a:t>
            </a:r>
          </a:p>
          <a:p>
            <a:pPr marL="0" indent="0" algn="just">
              <a:buNone/>
            </a:pPr>
            <a:r>
              <a:rPr lang="ru-RU" dirty="0" smtClean="0"/>
              <a:t>сразу будет очень тяжело и если у него не</a:t>
            </a:r>
          </a:p>
          <a:p>
            <a:pPr marL="0" indent="0" algn="just">
              <a:buNone/>
            </a:pPr>
            <a:r>
              <a:rPr lang="ru-RU" dirty="0" smtClean="0"/>
              <a:t>получится, то желание пропадет, и его</a:t>
            </a:r>
          </a:p>
          <a:p>
            <a:pPr marL="0" indent="0" algn="just">
              <a:buNone/>
            </a:pPr>
            <a:r>
              <a:rPr lang="ru-RU" dirty="0" smtClean="0"/>
              <a:t>трудно будет замотивировать.</a:t>
            </a:r>
          </a:p>
          <a:p>
            <a:pPr marL="0" indent="0" algn="just">
              <a:buNone/>
            </a:pPr>
            <a:r>
              <a:rPr lang="ru-RU" dirty="0" smtClean="0"/>
              <a:t>Поэтому не спешите переходить от одного</a:t>
            </a:r>
          </a:p>
          <a:p>
            <a:pPr marL="0" indent="0" algn="just">
              <a:buNone/>
            </a:pPr>
            <a:r>
              <a:rPr lang="ru-RU" dirty="0" smtClean="0"/>
              <a:t>этапа к другому, пока не убедитесь, что</a:t>
            </a:r>
          </a:p>
          <a:p>
            <a:pPr marL="0" indent="0" algn="just">
              <a:buNone/>
            </a:pPr>
            <a:r>
              <a:rPr lang="ru-RU" dirty="0" smtClean="0"/>
              <a:t>ваш ребенок надежно усвоил и уверенно</a:t>
            </a:r>
          </a:p>
          <a:p>
            <a:pPr marL="0" indent="0" algn="just">
              <a:buNone/>
            </a:pPr>
            <a:r>
              <a:rPr lang="ru-RU" dirty="0" smtClean="0"/>
              <a:t>выполняет предыдущее упражнение.</a:t>
            </a:r>
          </a:p>
          <a:p>
            <a:pPr marL="0" indent="0" algn="just">
              <a:buNone/>
            </a:pPr>
            <a:r>
              <a:rPr lang="ru-RU" dirty="0" smtClean="0"/>
              <a:t>Чтобы помочь ребенку сконцентрировать</a:t>
            </a:r>
          </a:p>
          <a:p>
            <a:pPr marL="0" indent="0" algn="just">
              <a:buNone/>
            </a:pPr>
            <a:r>
              <a:rPr lang="ru-RU" dirty="0" smtClean="0"/>
              <a:t>внимание на тренировке - используйте</a:t>
            </a:r>
          </a:p>
          <a:p>
            <a:pPr marL="0" indent="0" algn="just">
              <a:buNone/>
            </a:pPr>
            <a:r>
              <a:rPr lang="ru-RU" dirty="0" smtClean="0"/>
              <a:t>хитрости, например, подсчет количества</a:t>
            </a:r>
          </a:p>
          <a:p>
            <a:pPr marL="0" indent="0" algn="just">
              <a:buNone/>
            </a:pPr>
            <a:r>
              <a:rPr lang="ru-RU" dirty="0" smtClean="0"/>
              <a:t>прыжков, установка промежуточных</a:t>
            </a:r>
          </a:p>
          <a:p>
            <a:pPr marL="0" indent="0" algn="just">
              <a:buNone/>
            </a:pPr>
            <a:r>
              <a:rPr lang="ru-RU" dirty="0" smtClean="0"/>
              <a:t>целей, задания по таймеру и другое.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861048"/>
            <a:ext cx="3202173" cy="277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92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научить ребенка прыгать через скакалку.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Этот навык требует координации, внимания и выносливости, а при регулярной практике развивает эти качества, которые, в свою очередь, нужны в любом виде спорта. Прежде чем приступить к обучению, нужно выбрать подходящую скакалку. Они бывают нескольких видов, но для обучения детей лучший вариант - это бисерная скакалка. Она самая послушная, позволяет прыгать на всех покрытиях и в любую погоду. А еще бисерные скакалки очень яркие и хорошо заметные, поэтому они нравятся детям. Второй важный момент - это длина скакалки.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158916"/>
            <a:ext cx="2145024" cy="248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511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правильно подобрать скакалку для детей.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6696744" cy="51411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Скакалка должна быть не тоньше 0,8 или 0,9 см.</a:t>
            </a:r>
          </a:p>
          <a:p>
            <a:pPr marL="0" indent="0">
              <a:buNone/>
            </a:pPr>
            <a:r>
              <a:rPr lang="ru-RU" dirty="0" smtClean="0"/>
              <a:t>Если она будет слишком тонкой (а значит, и</a:t>
            </a:r>
          </a:p>
          <a:p>
            <a:pPr marL="0" indent="0">
              <a:buNone/>
            </a:pPr>
            <a:r>
              <a:rPr lang="ru-RU" dirty="0" smtClean="0"/>
              <a:t>легкой, ее трудно будет крутить, если, наоборот,</a:t>
            </a:r>
          </a:p>
          <a:p>
            <a:pPr marL="0" indent="0">
              <a:buNone/>
            </a:pPr>
            <a:r>
              <a:rPr lang="ru-RU" dirty="0" smtClean="0"/>
              <a:t>скакалка слишком толстая, то и крутить ее будет</a:t>
            </a:r>
          </a:p>
          <a:p>
            <a:pPr marL="0" indent="0">
              <a:buNone/>
            </a:pPr>
            <a:r>
              <a:rPr lang="ru-RU" dirty="0" smtClean="0"/>
              <a:t>тяжело.</a:t>
            </a:r>
          </a:p>
          <a:p>
            <a:pPr marL="0" indent="0">
              <a:buNone/>
            </a:pPr>
            <a:r>
              <a:rPr lang="ru-RU" dirty="0" smtClean="0"/>
              <a:t>Определить длину скакалки очень просто. Ребенок</a:t>
            </a:r>
          </a:p>
          <a:p>
            <a:pPr marL="0" indent="0">
              <a:buNone/>
            </a:pPr>
            <a:r>
              <a:rPr lang="ru-RU" dirty="0" smtClean="0"/>
              <a:t>должен взять ее за ручки, наступить ногой на</a:t>
            </a:r>
          </a:p>
          <a:p>
            <a:pPr marL="0" indent="0">
              <a:buNone/>
            </a:pPr>
            <a:r>
              <a:rPr lang="ru-RU" dirty="0" smtClean="0"/>
              <a:t>середину, натянуть. Если концы скакалки доходят до</a:t>
            </a:r>
          </a:p>
          <a:p>
            <a:pPr marL="0" indent="0">
              <a:buNone/>
            </a:pPr>
            <a:r>
              <a:rPr lang="ru-RU" dirty="0" smtClean="0"/>
              <a:t>подмышечных впадин – длина подобрана</a:t>
            </a:r>
          </a:p>
          <a:p>
            <a:pPr marL="0" indent="0">
              <a:buNone/>
            </a:pPr>
            <a:r>
              <a:rPr lang="ru-RU" dirty="0" smtClean="0"/>
              <a:t>правильно. Если она оказалась длиннее, скакалку</a:t>
            </a:r>
          </a:p>
          <a:p>
            <a:pPr marL="0" indent="0">
              <a:buNone/>
            </a:pPr>
            <a:r>
              <a:rPr lang="ru-RU" dirty="0" smtClean="0"/>
              <a:t>нужно укоротить, так как, прыгая со слишком</a:t>
            </a:r>
          </a:p>
          <a:p>
            <a:pPr marL="0" indent="0">
              <a:buNone/>
            </a:pPr>
            <a:r>
              <a:rPr lang="ru-RU" dirty="0" smtClean="0"/>
              <a:t>длинной скакалкой, детям трудно контролировать</a:t>
            </a:r>
          </a:p>
          <a:p>
            <a:pPr marL="0" indent="0">
              <a:buNone/>
            </a:pPr>
            <a:r>
              <a:rPr lang="ru-RU" dirty="0" smtClean="0"/>
              <a:t>движения. Укорачивая ее, не следует завязывать на</a:t>
            </a:r>
          </a:p>
          <a:p>
            <a:pPr marL="0" indent="0">
              <a:buNone/>
            </a:pPr>
            <a:r>
              <a:rPr lang="ru-RU" dirty="0" smtClean="0"/>
              <a:t>ней узлы, ведь во время движения они могут больно</a:t>
            </a:r>
          </a:p>
          <a:p>
            <a:pPr marL="0" indent="0">
              <a:buNone/>
            </a:pPr>
            <a:r>
              <a:rPr lang="ru-RU" dirty="0" smtClean="0"/>
              <a:t>ударять по телу и вряд ли такие прыжки доставят</a:t>
            </a:r>
          </a:p>
          <a:p>
            <a:pPr marL="0" indent="0">
              <a:buNone/>
            </a:pPr>
            <a:r>
              <a:rPr lang="ru-RU" dirty="0" smtClean="0"/>
              <a:t>ребенку радость.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124744"/>
            <a:ext cx="2448272" cy="300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83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Техника захвата скакалки за ручки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5328592" cy="4876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Держаться за ручки скакалки нужно свободно,</a:t>
            </a:r>
          </a:p>
          <a:p>
            <a:pPr marL="0" indent="0">
              <a:buNone/>
            </a:pPr>
            <a:r>
              <a:rPr lang="ru-RU" dirty="0" smtClean="0"/>
              <a:t>без напряжения, пальцами вперед, сама скакалка</a:t>
            </a:r>
          </a:p>
          <a:p>
            <a:pPr marL="0" indent="0">
              <a:buNone/>
            </a:pPr>
            <a:r>
              <a:rPr lang="ru-RU" dirty="0" smtClean="0"/>
              <a:t>должна свисать с внешней стороны рук. Ручки</a:t>
            </a:r>
          </a:p>
          <a:p>
            <a:pPr marL="0" indent="0">
              <a:buNone/>
            </a:pPr>
            <a:r>
              <a:rPr lang="ru-RU" dirty="0" smtClean="0"/>
              <a:t>скакалки следует направить вниз, зажать между</a:t>
            </a:r>
          </a:p>
          <a:p>
            <a:pPr marL="0" indent="0">
              <a:buNone/>
            </a:pPr>
            <a:r>
              <a:rPr lang="ru-RU" dirty="0" smtClean="0"/>
              <a:t>большими и остальными пальцами руки.</a:t>
            </a:r>
          </a:p>
          <a:p>
            <a:pPr marL="0" indent="0">
              <a:buNone/>
            </a:pPr>
            <a:r>
              <a:rPr lang="ru-RU" dirty="0" smtClean="0"/>
              <a:t>Рекомендации : каждый раз проверяйте</a:t>
            </a:r>
          </a:p>
          <a:p>
            <a:pPr marL="0" indent="0">
              <a:buNone/>
            </a:pPr>
            <a:r>
              <a:rPr lang="ru-RU" dirty="0" smtClean="0"/>
              <a:t>правильность захвата скакалки ребенком!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72816"/>
            <a:ext cx="3230488" cy="323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9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Техника вращения скакалки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Вращать скакалку нужно только кистями слегка согнутых рук, а не всей рукой. Локти при этом должны быть</a:t>
            </a:r>
          </a:p>
          <a:p>
            <a:pPr marL="0" indent="0">
              <a:buNone/>
            </a:pPr>
            <a:r>
              <a:rPr lang="ru-RU" sz="1600" dirty="0" smtClean="0"/>
              <a:t>опущены и вместе с плечевыми суставами только поддерживать вращение.</a:t>
            </a:r>
          </a:p>
          <a:p>
            <a:pPr marL="0" indent="0">
              <a:buNone/>
            </a:pPr>
            <a:r>
              <a:rPr lang="ru-RU" sz="1600" dirty="0" smtClean="0"/>
              <a:t>Рекомендации : чтобы добиться положительного результата при вращении скакалки, научите детей сначала только</a:t>
            </a:r>
          </a:p>
          <a:p>
            <a:pPr marL="0" indent="0">
              <a:buNone/>
            </a:pPr>
            <a:r>
              <a:rPr lang="ru-RU" sz="1600" dirty="0" smtClean="0"/>
              <a:t>перебрасывать ее вперед и назад, держа руки в стороны! Постепенно малыши сами будут следить за тем, чтобы руки</a:t>
            </a:r>
          </a:p>
          <a:p>
            <a:pPr marL="0" indent="0">
              <a:buNone/>
            </a:pPr>
            <a:r>
              <a:rPr lang="ru-RU" sz="1600" dirty="0" smtClean="0"/>
              <a:t>чуть сгибались в локтях. Чем быстрее вращается скакалка, тем интенсивнее работают кисти рук. При замедленном</a:t>
            </a:r>
          </a:p>
          <a:p>
            <a:pPr marL="0" indent="0">
              <a:buNone/>
            </a:pPr>
            <a:r>
              <a:rPr lang="ru-RU" sz="1600" dirty="0" smtClean="0"/>
              <a:t>движении скакалки руки слегка разводят в стороны.</a:t>
            </a:r>
          </a:p>
          <a:p>
            <a:pPr marL="0" indent="0">
              <a:buNone/>
            </a:pPr>
            <a:r>
              <a:rPr lang="ru-RU" sz="1600" dirty="0" smtClean="0"/>
              <a:t>Научиться правильно вращать скакалку помогут следующие упражнения:</a:t>
            </a:r>
          </a:p>
          <a:p>
            <a:pPr marL="0" indent="0">
              <a:buNone/>
            </a:pPr>
            <a:r>
              <a:rPr lang="ru-RU" sz="1600" dirty="0" smtClean="0"/>
              <a:t>- сложить скакалку вдвое, переложить в правую (левую) руку, руку со скакалкой направить точно в сторону, другую</a:t>
            </a:r>
          </a:p>
          <a:p>
            <a:pPr marL="0" indent="0">
              <a:buNone/>
            </a:pPr>
            <a:r>
              <a:rPr lang="ru-RU" sz="1600" dirty="0" smtClean="0"/>
              <a:t>держать на поясе. Вращать скакалку кистью вперед или назад;</a:t>
            </a:r>
          </a:p>
          <a:p>
            <a:pPr marL="0" indent="0">
              <a:buNone/>
            </a:pPr>
            <a:r>
              <a:rPr lang="ru-RU" sz="1600" dirty="0" smtClean="0"/>
              <a:t>- скакалку держать за спиной в раскинутых в стороны руках, вращать скакалку вперед (назад, перекидывая через</a:t>
            </a:r>
          </a:p>
          <a:p>
            <a:pPr marL="0" indent="0">
              <a:buNone/>
            </a:pPr>
            <a:r>
              <a:rPr lang="ru-RU" sz="1600" dirty="0" smtClean="0"/>
              <a:t>себя.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5638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Методика обучения прыжкам через скакалку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Знакомить детей со скакалкой можно с трехлетнего возраста. Сначала дать возможность малышам побегать под</a:t>
            </a:r>
          </a:p>
          <a:p>
            <a:pPr marL="0" indent="0">
              <a:buNone/>
            </a:pPr>
            <a:r>
              <a:rPr lang="ru-RU" dirty="0" smtClean="0"/>
              <a:t>вращающейся скакалкой, перешагнуть через нее.</a:t>
            </a:r>
          </a:p>
          <a:p>
            <a:pPr marL="0" indent="0">
              <a:buNone/>
            </a:pPr>
            <a:r>
              <a:rPr lang="ru-RU" dirty="0" smtClean="0"/>
              <a:t>Далее дети перепрыгивают через скакалку удобными способами: переступанием с ноги на ногу или прыжком</a:t>
            </a:r>
          </a:p>
          <a:p>
            <a:pPr marL="0" indent="0">
              <a:buNone/>
            </a:pPr>
            <a:r>
              <a:rPr lang="ru-RU" dirty="0" smtClean="0"/>
              <a:t>на двух ногах. В старшем возрасте – разными способами: на месте и в движении, появляются подвижные</a:t>
            </a:r>
          </a:p>
          <a:p>
            <a:pPr marL="0" indent="0">
              <a:buNone/>
            </a:pPr>
            <a:r>
              <a:rPr lang="ru-RU" dirty="0" smtClean="0"/>
              <a:t>групповые игры, эстафеты и соревнования с индивидуальными прыжками.</a:t>
            </a:r>
          </a:p>
          <a:p>
            <a:pPr marL="0" indent="0">
              <a:buNone/>
            </a:pPr>
            <a:r>
              <a:rPr lang="ru-RU" dirty="0" smtClean="0"/>
              <a:t>Предостережения Прыжки через скакалку противопоказаны детям, имеющим заболевания сердца или другие</a:t>
            </a:r>
          </a:p>
          <a:p>
            <a:pPr marL="0" indent="0">
              <a:buNone/>
            </a:pPr>
            <a:r>
              <a:rPr lang="ru-RU" dirty="0" smtClean="0"/>
              <a:t>недуги, при которых недопустимы высокие показатели пульса.</a:t>
            </a:r>
          </a:p>
          <a:p>
            <a:pPr marL="0" indent="0">
              <a:buNone/>
            </a:pPr>
            <a:r>
              <a:rPr lang="ru-RU" dirty="0" smtClean="0"/>
              <a:t>Опасность получить травму при занятиях прыжками через скакалку небольшая, но все же важно подобрать</a:t>
            </a:r>
          </a:p>
          <a:p>
            <a:pPr marL="0" indent="0">
              <a:buNone/>
            </a:pPr>
            <a:r>
              <a:rPr lang="ru-RU" dirty="0" smtClean="0"/>
              <a:t>правильную обувь – легкую и удобную. Для того чтобы избежать растяжения икроножных мышц и связок</a:t>
            </a:r>
          </a:p>
          <a:p>
            <a:pPr marL="0" indent="0">
              <a:buNone/>
            </a:pPr>
            <a:r>
              <a:rPr lang="ru-RU" dirty="0" smtClean="0"/>
              <a:t>голеностопа, нужно выполнять специальные упражнения с вращением голеностопного сустава, скручиванием</a:t>
            </a:r>
          </a:p>
          <a:p>
            <a:pPr marL="0" indent="0">
              <a:buNone/>
            </a:pPr>
            <a:r>
              <a:rPr lang="ru-RU" dirty="0" smtClean="0"/>
              <a:t>стоп, для мышц пальцев ног.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539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Упражнения со скакалкой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Для детей 3-7лет: - вращение скакалки вперед;</a:t>
            </a:r>
          </a:p>
          <a:p>
            <a:pPr marL="0" indent="0">
              <a:buNone/>
            </a:pPr>
            <a:r>
              <a:rPr lang="ru-RU" dirty="0" smtClean="0"/>
              <a:t>- вперед и прыжок на двух ногах через скакалку;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пробегание</a:t>
            </a:r>
            <a:r>
              <a:rPr lang="ru-RU" dirty="0" smtClean="0"/>
              <a:t> под вращающейся скакалкой.</a:t>
            </a:r>
          </a:p>
          <a:p>
            <a:pPr marL="0" indent="0">
              <a:buNone/>
            </a:pPr>
            <a:r>
              <a:rPr lang="ru-RU" dirty="0" smtClean="0"/>
              <a:t>Для детей 4-7лет: - прыжки с выбрасыванием одной</a:t>
            </a:r>
          </a:p>
          <a:p>
            <a:pPr marL="0" indent="0">
              <a:buNone/>
            </a:pPr>
            <a:r>
              <a:rPr lang="ru-RU" dirty="0" smtClean="0"/>
              <a:t>ноги вперед;</a:t>
            </a:r>
          </a:p>
          <a:p>
            <a:pPr marL="0" indent="0">
              <a:buNone/>
            </a:pPr>
            <a:r>
              <a:rPr lang="ru-RU" dirty="0" smtClean="0"/>
              <a:t>- на месте через длинную скакалку, низко двигаться над</a:t>
            </a:r>
          </a:p>
          <a:p>
            <a:pPr marL="0" indent="0">
              <a:buNone/>
            </a:pPr>
            <a:r>
              <a:rPr lang="ru-RU" dirty="0" smtClean="0"/>
              <a:t>землей вперед-назад.</a:t>
            </a:r>
          </a:p>
          <a:p>
            <a:pPr marL="0" indent="0">
              <a:buNone/>
            </a:pPr>
            <a:r>
              <a:rPr lang="ru-RU" dirty="0" smtClean="0"/>
              <a:t>Для детей 5-7 лет: - прыжки через скакалку на двух</a:t>
            </a:r>
          </a:p>
          <a:p>
            <a:pPr marL="0" indent="0">
              <a:buNone/>
            </a:pPr>
            <a:r>
              <a:rPr lang="ru-RU" dirty="0" smtClean="0"/>
              <a:t>ногах;</a:t>
            </a:r>
          </a:p>
          <a:p>
            <a:pPr marL="0" indent="0">
              <a:buNone/>
            </a:pPr>
            <a:r>
              <a:rPr lang="ru-RU" dirty="0" smtClean="0"/>
              <a:t>- на одной ноге;</a:t>
            </a:r>
          </a:p>
          <a:p>
            <a:pPr marL="0" indent="0">
              <a:buNone/>
            </a:pPr>
            <a:r>
              <a:rPr lang="ru-RU" dirty="0" smtClean="0"/>
              <a:t>- с вращением скакалки вперед, ноги </a:t>
            </a:r>
            <a:r>
              <a:rPr lang="ru-RU" dirty="0" err="1" smtClean="0"/>
              <a:t>скрестно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- через скакалку руки </a:t>
            </a:r>
            <a:r>
              <a:rPr lang="ru-RU" dirty="0" err="1" smtClean="0"/>
              <a:t>скрестно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- через длинную скакалку с </a:t>
            </a:r>
            <a:r>
              <a:rPr lang="ru-RU" dirty="0" err="1" smtClean="0"/>
              <a:t>забеганием</a:t>
            </a:r>
            <a:r>
              <a:rPr lang="ru-RU" dirty="0" smtClean="0"/>
              <a:t> и убеганием во</a:t>
            </a:r>
          </a:p>
          <a:p>
            <a:pPr marL="0" indent="0">
              <a:buNone/>
            </a:pPr>
            <a:r>
              <a:rPr lang="ru-RU" dirty="0" smtClean="0"/>
              <a:t>время ее вращения.</a:t>
            </a:r>
          </a:p>
          <a:p>
            <a:pPr marL="0" indent="0">
              <a:buNone/>
            </a:pPr>
            <a:r>
              <a:rPr lang="ru-RU" dirty="0" smtClean="0"/>
              <a:t>Для детей 6-7 лет: - прыжки с поочередным подскоком с</a:t>
            </a:r>
          </a:p>
          <a:p>
            <a:pPr marL="0" indent="0">
              <a:buNone/>
            </a:pPr>
            <a:r>
              <a:rPr lang="ru-RU" dirty="0" smtClean="0"/>
              <a:t>ноги на ногу с чередованием ног;</a:t>
            </a:r>
          </a:p>
          <a:p>
            <a:pPr marL="0" indent="0">
              <a:buNone/>
            </a:pPr>
            <a:r>
              <a:rPr lang="ru-RU" dirty="0" smtClean="0"/>
              <a:t>- через скакалку в паре;</a:t>
            </a:r>
          </a:p>
          <a:p>
            <a:pPr marL="0" indent="0">
              <a:buNone/>
            </a:pPr>
            <a:r>
              <a:rPr lang="ru-RU" dirty="0" smtClean="0"/>
              <a:t>- через длинную скакалку в паре на месте с </a:t>
            </a:r>
            <a:r>
              <a:rPr lang="ru-RU" dirty="0" err="1" smtClean="0"/>
              <a:t>забеганием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172596"/>
            <a:ext cx="2736304" cy="305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1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3312368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  <a:cs typeface="Times New Roman" pitchFamily="18" charset="0"/>
              </a:rPr>
              <a:t>Если родители и дети вместе занимаются спортом - то это почти 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гарантия хорошего </a:t>
            </a:r>
            <a:r>
              <a:rPr lang="ru-RU" sz="3600" dirty="0">
                <a:solidFill>
                  <a:srgbClr val="FF0000"/>
                </a:solidFill>
                <a:cs typeface="Times New Roman" pitchFamily="18" charset="0"/>
              </a:rPr>
              <a:t>результата, ведь дети копируют своих родителей и берут с 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них пример</a:t>
            </a:r>
            <a:r>
              <a:rPr lang="ru-RU" sz="3600" dirty="0">
                <a:solidFill>
                  <a:srgbClr val="FF0000"/>
                </a:solidFill>
                <a:cs typeface="Times New Roman" pitchFamily="18" charset="0"/>
              </a:rPr>
              <a:t>. Занимайтесь своими детьми!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3933056"/>
            <a:ext cx="6768752" cy="2880320"/>
          </a:xfrm>
        </p:spPr>
      </p:pic>
    </p:spTree>
    <p:extLst>
      <p:ext uri="{BB962C8B-B14F-4D97-AF65-F5344CB8AC3E}">
        <p14:creationId xmlns:p14="http://schemas.microsoft.com/office/powerpoint/2010/main" val="3183053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27</TotalTime>
  <Words>852</Words>
  <Application>Microsoft Office PowerPoint</Application>
  <PresentationFormat>Экран (4:3)</PresentationFormat>
  <Paragraphs>90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Ясность</vt:lpstr>
      <vt:lpstr>Как научить ребенка прыгать через скакалку. </vt:lpstr>
      <vt:lpstr>НЕСКОЛЬКО СОВЕТОВ ПРИ РАБОТЕ С МАЛЕНЬКИМИ ДЕТЬМИ</vt:lpstr>
      <vt:lpstr>Как научить ребенка прыгать через скакалку. </vt:lpstr>
      <vt:lpstr>Как правильно подобрать скакалку для детей.</vt:lpstr>
      <vt:lpstr>Техника захвата скакалки за ручки</vt:lpstr>
      <vt:lpstr>Техника вращения скакалки</vt:lpstr>
      <vt:lpstr>Методика обучения прыжкам через скакалку</vt:lpstr>
      <vt:lpstr>Упражнения со скакалкой</vt:lpstr>
      <vt:lpstr>Если родители и дети вместе занимаются спортом - то это почти гарантия хорошего результата, ведь дети копируют своих родителей и берут с них пример. Занимайтесь своими детьми!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2021-11-01T21:29:05Z</dcterms:created>
  <dcterms:modified xsi:type="dcterms:W3CDTF">2021-11-01T21:56:59Z</dcterms:modified>
</cp:coreProperties>
</file>