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46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 extrusionOk="0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4529540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подпис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3244139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Цитата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3275012" y="3505199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3244139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 bwMode="auto">
          <a:xfrm>
            <a:off x="2467651" y="648005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  <a:endParaRPr/>
          </a:p>
        </p:txBody>
      </p:sp>
      <p:sp>
        <p:nvSpPr>
          <p:cNvPr id="15" name="TextBox 14"/>
          <p:cNvSpPr txBox="1"/>
          <p:nvPr/>
        </p:nvSpPr>
        <p:spPr bwMode="auto">
          <a:xfrm>
            <a:off x="11114852" y="2905306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Карточка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4983087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Цитата карточки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4983087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 bwMode="auto">
          <a:xfrm>
            <a:off x="2467651" y="648005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  <a:endParaRPr/>
          </a:p>
        </p:txBody>
      </p:sp>
      <p:sp>
        <p:nvSpPr>
          <p:cNvPr id="18" name="TextBox 17"/>
          <p:cNvSpPr txBox="1"/>
          <p:nvPr/>
        </p:nvSpPr>
        <p:spPr bwMode="auto">
          <a:xfrm>
            <a:off x="11114852" y="2905306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Истина или лож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4983087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 anchor="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9294812" y="627405"/>
            <a:ext cx="2207601" cy="5283817"/>
          </a:xfrm>
        </p:spPr>
        <p:txBody>
          <a:bodyPr vert="eaVert" anchor="ctr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2589212" y="627405"/>
            <a:ext cx="6477000" cy="5283817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592925" y="624110"/>
            <a:ext cx="8911687" cy="128089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589212" y="2133600"/>
            <a:ext cx="8915400" cy="377762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3244139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787782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787782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6" cy="507296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531812" y="4983087"/>
            <a:ext cx="779766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 bwMode="auto"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 extrusionOk="0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 extrusionOk="0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 extrusionOk="0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 extrusionOk="0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 extrusionOk="0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 extrusionOk="0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 extrusionOk="0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 extrusionOk="0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 extrusionOk="0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 extrusionOk="0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 extrusionOk="0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 extrusionOk="0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 bwMode="auto"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 extrusionOk="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 extrusionOk="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 extrusionOk="0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 extrusionOk="0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 extrusionOk="0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 extrusionOk="0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 extrusionOk="0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 extrusionOk="0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 extrusionOk="0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 extrusionOk="0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 extrusionOk="0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 extrusionOk="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 bwMode="auto"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1BEF0D-F0BB-DE4B-95CE-6DB70DBA9567}" type="datetimeFigureOut">
              <a:rPr lang="en-US"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>
        <a:spcBef>
          <a:spcPts val="0"/>
        </a:spcBef>
        <a:buNone/>
        <a:defRPr sz="36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6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>
        <a:spcBef>
          <a:spcPts val="1000"/>
        </a:spcBef>
        <a:spcAft>
          <a:spcPts val="0"/>
        </a:spcAft>
        <a:buClr>
          <a:schemeClr val="accent1"/>
        </a:buClr>
        <a:buFont typeface="Wingdings 3"/>
        <a:buChar char="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56427" y="175098"/>
            <a:ext cx="10476688" cy="485410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300" b="0" i="0" dirty="0">
                <a:solidFill>
                  <a:srgbClr val="333333"/>
                </a:solidFill>
                <a:latin typeface="Helvetica Neue"/>
              </a:rPr>
              <a:t/>
            </a:r>
            <a:br>
              <a:rPr lang="ru-RU" sz="1300" b="0" i="0" dirty="0">
                <a:solidFill>
                  <a:srgbClr val="333333"/>
                </a:solidFill>
                <a:latin typeface="Helvetica Neue"/>
              </a:rPr>
            </a:br>
            <a:r>
              <a:rPr lang="ru-RU" sz="1300" dirty="0">
                <a:latin typeface="Calibri Light"/>
                <a:ea typeface="Calibri Light"/>
                <a:cs typeface="Calibri Light"/>
              </a:rPr>
              <a:t>МУНИЦИПАЛЬНОЕ БЮДЖЕТНОЕ ОБЩЕОБРАЗОВАТЕЛЬНОЕ УЧРЕЖДЕНИЕ</a:t>
            </a:r>
            <a:br>
              <a:rPr lang="ru-RU" sz="1300" dirty="0">
                <a:latin typeface="Calibri Light"/>
                <a:ea typeface="Calibri Light"/>
                <a:cs typeface="Calibri Light"/>
              </a:rPr>
            </a:br>
            <a:r>
              <a:rPr lang="ru-RU" sz="1300" dirty="0">
                <a:latin typeface="Calibri Light"/>
                <a:ea typeface="Calibri Light"/>
                <a:cs typeface="Calibri Light"/>
              </a:rPr>
              <a:t>ВИДНОВСКАЯ СРЕДНЯЯ ОБЩЕОБРАЗОВАТЕЛЬНАЯ ШКОЛА № 7</a:t>
            </a:r>
            <a:br>
              <a:rPr lang="ru-RU" sz="1300" dirty="0">
                <a:latin typeface="Calibri Light"/>
                <a:ea typeface="Calibri Light"/>
                <a:cs typeface="Calibri Light"/>
              </a:rPr>
            </a:br>
            <a:r>
              <a:rPr lang="ru-RU" sz="1300" dirty="0">
                <a:latin typeface="Calibri Light"/>
                <a:ea typeface="Calibri Light"/>
                <a:cs typeface="Calibri Light"/>
              </a:rPr>
              <a:t> </a:t>
            </a:r>
            <a:br>
              <a:rPr lang="ru-RU" sz="1300" dirty="0">
                <a:latin typeface="Calibri Light"/>
                <a:ea typeface="Calibri Light"/>
                <a:cs typeface="Calibri Light"/>
              </a:rPr>
            </a:br>
            <a:r>
              <a:rPr lang="ru-RU" sz="1300" dirty="0">
                <a:latin typeface="Calibri Light"/>
                <a:ea typeface="Calibri Light"/>
                <a:cs typeface="Calibri Light"/>
              </a:rPr>
              <a:t>Здание  по   адресу: 142701, Московская область, Ленинский </a:t>
            </a:r>
            <a:r>
              <a:rPr lang="ru-RU" sz="1300" dirty="0" err="1">
                <a:latin typeface="Calibri Light"/>
                <a:ea typeface="Calibri Light"/>
                <a:cs typeface="Calibri Light"/>
              </a:rPr>
              <a:t>г.о</a:t>
            </a:r>
            <a:r>
              <a:rPr lang="ru-RU" sz="1300" dirty="0">
                <a:latin typeface="Calibri Light"/>
                <a:ea typeface="Calibri Light"/>
                <a:cs typeface="Calibri Light"/>
              </a:rPr>
              <a:t>., г. Видное, </a:t>
            </a:r>
            <a:r>
              <a:rPr lang="ru-RU" sz="1300" dirty="0" err="1">
                <a:latin typeface="Calibri Light"/>
                <a:ea typeface="Calibri Light"/>
                <a:cs typeface="Calibri Light"/>
              </a:rPr>
              <a:t>пр</a:t>
            </a:r>
            <a:r>
              <a:rPr lang="ru-RU" sz="1300" dirty="0">
                <a:latin typeface="Calibri Light"/>
                <a:ea typeface="Calibri Light"/>
                <a:cs typeface="Calibri Light"/>
              </a:rPr>
              <a:t>-д Жуковский, д. 35</a:t>
            </a:r>
            <a:br>
              <a:rPr lang="ru-RU" sz="1300" dirty="0">
                <a:latin typeface="Calibri Light"/>
                <a:ea typeface="Calibri Light"/>
                <a:cs typeface="Calibri Light"/>
              </a:rPr>
            </a:br>
            <a:r>
              <a:rPr lang="ru-RU" sz="1300" dirty="0">
                <a:latin typeface="Calibri Light"/>
                <a:ea typeface="Calibri Light"/>
                <a:cs typeface="Calibri Light"/>
              </a:rPr>
              <a:t/>
            </a:r>
            <a:br>
              <a:rPr lang="ru-RU" sz="1300" dirty="0">
                <a:latin typeface="Calibri Light"/>
                <a:ea typeface="Calibri Light"/>
                <a:cs typeface="Calibri Light"/>
              </a:rPr>
            </a:br>
            <a:r>
              <a:rPr lang="ru-RU" sz="1300" dirty="0">
                <a:latin typeface="Calibri Light"/>
                <a:ea typeface="Calibri Light"/>
                <a:cs typeface="Calibri Light"/>
              </a:rPr>
              <a:t/>
            </a:r>
            <a:br>
              <a:rPr lang="ru-RU" sz="1300" dirty="0">
                <a:latin typeface="Calibri Light"/>
                <a:ea typeface="Calibri Light"/>
                <a:cs typeface="Calibri Light"/>
              </a:rPr>
            </a:br>
            <a:r>
              <a:rPr lang="ru-RU" sz="1300" dirty="0">
                <a:latin typeface="Calibri Light"/>
                <a:ea typeface="Calibri Light"/>
                <a:cs typeface="Calibri Light"/>
              </a:rPr>
              <a:t/>
            </a:r>
            <a:br>
              <a:rPr lang="ru-RU" sz="1300" dirty="0">
                <a:latin typeface="Calibri Light"/>
                <a:ea typeface="Calibri Light"/>
                <a:cs typeface="Calibri Light"/>
              </a:rPr>
            </a:br>
            <a:r>
              <a:rPr lang="ru-RU" sz="2800" dirty="0">
                <a:latin typeface="Calibri Light"/>
                <a:ea typeface="Calibri Light"/>
                <a:cs typeface="Calibri Light"/>
              </a:rPr>
              <a:t/>
            </a:r>
            <a:br>
              <a:rPr lang="ru-RU" sz="2800" dirty="0">
                <a:latin typeface="Calibri Light"/>
                <a:ea typeface="Calibri Light"/>
                <a:cs typeface="Calibri Light"/>
              </a:rPr>
            </a:br>
            <a:r>
              <a:rPr lang="ru-RU" sz="2800" b="0" i="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Мастер-класс для детей подготовительной группы: </a:t>
            </a:r>
            <a:br>
              <a:rPr lang="ru-RU" sz="2800" b="0" i="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800" b="0" i="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«Мастерская </a:t>
            </a:r>
            <a:r>
              <a:rPr lang="ru-RU" sz="2800" b="0" i="0" dirty="0" smtClean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Снегурочки</a:t>
            </a:r>
            <a:r>
              <a:rPr lang="ru-RU" sz="2800" b="0" i="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»</a:t>
            </a:r>
            <a:br>
              <a:rPr lang="ru-RU" sz="2800" b="0" i="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80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/>
            </a:r>
            <a:br>
              <a:rPr lang="ru-RU" sz="280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800" b="0" i="0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«Шишки из пластиковых ложек»</a:t>
            </a:r>
            <a:r>
              <a:rPr lang="ru-RU" sz="3600" b="0" i="0" dirty="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  <a:t/>
            </a:r>
            <a:br>
              <a:rPr lang="ru-RU" sz="3600" b="0" i="0" dirty="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3600" b="0" i="0" dirty="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  <a:t/>
            </a:r>
            <a:br>
              <a:rPr lang="ru-RU" sz="3600" b="0" i="0" dirty="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700" b="0" i="0" dirty="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  <a:t/>
            </a:r>
            <a:br>
              <a:rPr lang="ru-RU" sz="2700" b="0" i="0" dirty="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</a:br>
            <a:endParaRPr lang="ru-RU" sz="2700" dirty="0">
              <a:latin typeface="Calibri Light"/>
              <a:ea typeface="Calibri Light"/>
              <a:cs typeface="Calibri Ligh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2744856" y="4027252"/>
            <a:ext cx="8915399" cy="2294700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ru-RU">
                <a:latin typeface="Calibri Light"/>
                <a:ea typeface="Calibri Light"/>
                <a:cs typeface="Calibri Light"/>
              </a:rPr>
              <a:t>педагоги: </a:t>
            </a:r>
            <a:endParaRPr/>
          </a:p>
          <a:p>
            <a:pPr algn="r">
              <a:defRPr/>
            </a:pPr>
            <a:r>
              <a:rPr lang="ru-RU">
                <a:latin typeface="Calibri Light"/>
                <a:ea typeface="Calibri Light"/>
                <a:cs typeface="Calibri Light"/>
              </a:rPr>
              <a:t>Дудка-Батовская Н.В.,воспитатель,</a:t>
            </a:r>
            <a:endParaRPr/>
          </a:p>
          <a:p>
            <a:pPr algn="r">
              <a:defRPr/>
            </a:pPr>
            <a:r>
              <a:rPr lang="ru-RU">
                <a:latin typeface="Calibri Light"/>
                <a:ea typeface="Calibri Light"/>
                <a:cs typeface="Calibri Light"/>
              </a:rPr>
              <a:t>Марук М.И.,учитель-логопед,</a:t>
            </a:r>
            <a:endParaRPr/>
          </a:p>
          <a:p>
            <a:pPr algn="r">
              <a:defRPr/>
            </a:pPr>
            <a:r>
              <a:rPr lang="ru-RU">
                <a:latin typeface="Calibri Light"/>
                <a:ea typeface="Calibri Light"/>
                <a:cs typeface="Calibri Light"/>
              </a:rPr>
              <a:t>Федорова Н.Н.,воспитатель.</a:t>
            </a:r>
            <a:endParaRPr/>
          </a:p>
          <a:p>
            <a:pPr algn="ctr">
              <a:defRPr/>
            </a:pPr>
            <a:r>
              <a:rPr lang="ru-RU">
                <a:latin typeface="Calibri Light"/>
                <a:ea typeface="Calibri Light"/>
                <a:cs typeface="Calibri Light"/>
              </a:rPr>
              <a:t>Видное 2023г.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887165" y="624110"/>
            <a:ext cx="9805481" cy="571832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lang="ru-RU" sz="240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  <a:t/>
            </a:r>
            <a:br>
              <a:rPr lang="ru-RU" sz="240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40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  <a:t/>
            </a:r>
            <a:br>
              <a:rPr lang="ru-RU" sz="240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400">
                <a:solidFill>
                  <a:srgbClr val="333333"/>
                </a:solidFill>
                <a:latin typeface="Calibri Light"/>
                <a:ea typeface="Calibri Light"/>
                <a:cs typeface="Calibri Light"/>
              </a:rPr>
              <a:t>	</a:t>
            </a: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Наша работа постоянно побуждает нас к творчеству. </a:t>
            </a:r>
            <a:b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В этом году к новогодним праздникам мы решили сделать  </a:t>
            </a:r>
            <a:r>
              <a:rPr lang="ru-RU" sz="2400" b="1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шишки</a:t>
            </a: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 </a:t>
            </a:r>
            <a:r>
              <a:rPr lang="ru-RU" sz="2400" b="0" i="0" u="none" strike="noStrike" cap="none" spc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для украшения нашей группы</a:t>
            </a: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 и поделиться своим опытом с Вами. </a:t>
            </a:r>
            <a:b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	</a:t>
            </a:r>
            <a:r>
              <a:rPr lang="ru-RU" sz="240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В этом мастер-классе мы </a:t>
            </a: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расскажем, как и из чего можно сделать долговечный и оригинальный атрибут для украшения елочки. Ещё он интересен тем, что это будет эксклюзивное изделие. </a:t>
            </a:r>
            <a:b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	Т</a:t>
            </a:r>
            <a:r>
              <a:rPr lang="ru-RU" sz="240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акие поделки "теплые", потому что в них не только вложен ваш труд, но и тепло рук и души.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527243" y="137726"/>
            <a:ext cx="10505872" cy="172998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Материал для изготовления мы выбрали чайные </a:t>
            </a:r>
            <a:r>
              <a:rPr lang="ru-RU" sz="2400" b="1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пластиковые ложки</a:t>
            </a: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, которые не так  дорого стоят. Основой для шишек стали </a:t>
            </a:r>
            <a:r>
              <a:rPr lang="ru-RU" sz="2400" b="1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пластиковые</a:t>
            </a:r>
            <a:r>
              <a:rPr lang="ru-RU" sz="24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 контейнеры от сувенирных игрушек «яйцо». </a:t>
            </a:r>
            <a:r>
              <a:rPr lang="ru-RU" sz="240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Также нам понадобятся ножницы, клей-пистолет и стержни к нему, тонкая лента для петельки к шишке, зеленый "дождик" (мишура, коричневая краска в баллоне, а также лак для ногтей белого цвета, с серебристыми и золотистыми блестками.</a:t>
            </a:r>
            <a:endParaRPr/>
          </a:p>
        </p:txBody>
      </p:sp>
      <p:pic>
        <p:nvPicPr>
          <p:cNvPr id="1026" name="Picture 2" descr="Фото «Шишки из пластиковых ложек»"/>
          <p:cNvPicPr>
            <a:picLocks noChangeAspect="1" noChangeArrowheads="1"/>
          </p:cNvPicPr>
          <p:nvPr/>
        </p:nvPicPr>
        <p:blipFill>
          <a:blip r:embed="rId2"/>
          <a:srcRect t="-2751" b="2751"/>
          <a:stretch/>
        </p:blipFill>
        <p:spPr bwMode="auto">
          <a:xfrm>
            <a:off x="1640142" y="2414706"/>
            <a:ext cx="3075002" cy="4105072"/>
          </a:xfrm>
          <a:prstGeom prst="rect">
            <a:avLst/>
          </a:prstGeom>
          <a:noFill/>
        </p:spPr>
      </p:pic>
      <p:pic>
        <p:nvPicPr>
          <p:cNvPr id="1028" name="Picture 4" descr="Фото №3 Сначала хотела просто"/>
          <p:cNvPicPr>
            <a:picLocks noChangeAspect="1" noChangeArrowheads="1"/>
          </p:cNvPicPr>
          <p:nvPr/>
        </p:nvPicPr>
        <p:blipFill>
          <a:blip r:embed="rId3"/>
          <a:srcRect t="2444" b="3017"/>
          <a:stretch/>
        </p:blipFill>
        <p:spPr bwMode="auto">
          <a:xfrm>
            <a:off x="6696075" y="2575278"/>
            <a:ext cx="3073690" cy="38791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1867711" y="219751"/>
            <a:ext cx="1012649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Теперь можно начинать сборку. Разогреваем клей-пистолет и наклеиваем получившиеся заготовки на основу, начиная снизу </a:t>
            </a:r>
            <a:r>
              <a:rPr lang="ru-RU" sz="2200" b="0" i="1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(с заостренного конца </a:t>
            </a:r>
            <a:r>
              <a:rPr lang="ru-RU" sz="2200" b="1" i="1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пластикового </a:t>
            </a:r>
            <a:r>
              <a:rPr lang="ru-RU" sz="2200" b="0" i="1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"яйца")</a:t>
            </a:r>
            <a: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. Располагаем детали в шахматном порядке, чтобы следующий ряд перекрывал предыдущий примерно на половину высоты.</a:t>
            </a:r>
            <a:endParaRPr lang="ru-RU" sz="2200">
              <a:latin typeface="Calibri Light"/>
              <a:ea typeface="Calibri Light"/>
              <a:cs typeface="Calibri Light"/>
            </a:endParaRPr>
          </a:p>
        </p:txBody>
      </p:sp>
      <p:pic>
        <p:nvPicPr>
          <p:cNvPr id="2050" name="Picture 2" descr="Фото №5 Такого не будет ни у кого"/>
          <p:cNvPicPr>
            <a:picLocks noChangeAspect="1" noChangeArrowheads="1"/>
          </p:cNvPicPr>
          <p:nvPr/>
        </p:nvPicPr>
        <p:blipFill>
          <a:blip r:embed="rId2"/>
          <a:srcRect b="3478"/>
          <a:stretch/>
        </p:blipFill>
        <p:spPr bwMode="auto">
          <a:xfrm>
            <a:off x="1568922" y="2161205"/>
            <a:ext cx="3275452" cy="4220544"/>
          </a:xfrm>
          <a:prstGeom prst="rect">
            <a:avLst/>
          </a:prstGeom>
          <a:noFill/>
        </p:spPr>
      </p:pic>
      <p:pic>
        <p:nvPicPr>
          <p:cNvPr id="2052" name="Picture 4" descr="Фото №4 Ещё он интересен тем что это будет эксклюзивное изделие"/>
          <p:cNvPicPr>
            <a:picLocks noChangeAspect="1" noChangeArrowheads="1"/>
          </p:cNvPicPr>
          <p:nvPr/>
        </p:nvPicPr>
        <p:blipFill>
          <a:blip r:embed="rId3"/>
          <a:srcRect t="-4184" b="4184"/>
          <a:stretch/>
        </p:blipFill>
        <p:spPr bwMode="auto">
          <a:xfrm>
            <a:off x="7166512" y="1952624"/>
            <a:ext cx="3275452" cy="44291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023353" y="457200"/>
            <a:ext cx="9717931" cy="1447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Приклеив все детали, красим </a:t>
            </a:r>
            <a:r>
              <a:rPr lang="ru-RU" sz="2200" b="1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шишку в коричневый цвет</a:t>
            </a:r>
            <a: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. Сохнет очень быстро. Получается вот такая красота.</a:t>
            </a:r>
            <a:endParaRPr lang="ru-RU" sz="2200">
              <a:latin typeface="Calibri Light"/>
              <a:ea typeface="Calibri Light"/>
              <a:cs typeface="Calibri Light"/>
            </a:endParaRPr>
          </a:p>
        </p:txBody>
      </p:sp>
      <p:pic>
        <p:nvPicPr>
          <p:cNvPr id="3074" name="Picture 2" descr="Фото №8 Все о посуде для детей Шишки"/>
          <p:cNvPicPr>
            <a:picLocks noChangeAspect="1" noChangeArrowheads="1"/>
          </p:cNvPicPr>
          <p:nvPr/>
        </p:nvPicPr>
        <p:blipFill>
          <a:blip r:embed="rId2"/>
          <a:srcRect b="4400"/>
          <a:stretch/>
        </p:blipFill>
        <p:spPr bwMode="auto">
          <a:xfrm>
            <a:off x="2266544" y="1827045"/>
            <a:ext cx="3606192" cy="4602329"/>
          </a:xfrm>
          <a:prstGeom prst="rect">
            <a:avLst/>
          </a:prstGeom>
          <a:noFill/>
        </p:spPr>
      </p:pic>
      <p:pic>
        <p:nvPicPr>
          <p:cNvPr id="3076" name="Picture 4" descr="Фото №7 Все о ложках для детей Поделки из ложек и вилок Поделки из пластиковой и одноразовой посуды Посуда"/>
          <p:cNvPicPr>
            <a:picLocks noChangeAspect="1" noChangeArrowheads="1"/>
          </p:cNvPicPr>
          <p:nvPr/>
        </p:nvPicPr>
        <p:blipFill>
          <a:blip r:embed="rId3"/>
          <a:srcRect b="3277"/>
          <a:stretch/>
        </p:blipFill>
        <p:spPr bwMode="auto">
          <a:xfrm>
            <a:off x="6882318" y="1884914"/>
            <a:ext cx="3519495" cy="45444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673158" y="175098"/>
            <a:ext cx="10311320" cy="172990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Теперь можно приступать к украшению нашей поделки.</a:t>
            </a:r>
            <a:b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По краю каждой </a:t>
            </a:r>
            <a:r>
              <a:rPr lang="ru-RU" sz="2200" b="1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ложечки</a:t>
            </a:r>
            <a: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 наносить мазки белым лаком (это будет снежок, а поверх наносим лак с блестками. Сверху приклеиваем петельку из ленточки и зеленую мишуру- "еловую веточку". Можно любоваться красотой! </a:t>
            </a:r>
            <a:br>
              <a:rPr lang="ru-RU" sz="2200" b="0" i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</a:br>
            <a:endParaRPr lang="ru-RU" sz="2200">
              <a:latin typeface="Calibri Light"/>
              <a:ea typeface="Calibri Light"/>
              <a:cs typeface="Calibri Ligh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3707"/>
          <a:stretch/>
        </p:blipFill>
        <p:spPr bwMode="auto">
          <a:xfrm>
            <a:off x="2198451" y="1904999"/>
            <a:ext cx="3615920" cy="46481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 bwMode="auto">
          <a:xfrm>
            <a:off x="6096000" y="2993967"/>
            <a:ext cx="609437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0" i="0" dirty="0">
                <a:solidFill>
                  <a:srgbClr val="111111"/>
                </a:solidFill>
                <a:latin typeface="Arial"/>
              </a:rPr>
              <a:t> </a:t>
            </a:r>
            <a:r>
              <a:rPr lang="ru-RU" sz="2400" b="1" i="1" dirty="0" smtClean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Желаем </a:t>
            </a:r>
            <a:r>
              <a:rPr lang="ru-RU" sz="2400" b="1" i="1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всем творческих успехов, энтузиазма. </a:t>
            </a:r>
            <a:endParaRPr dirty="0"/>
          </a:p>
          <a:p>
            <a:pPr>
              <a:defRPr/>
            </a:pPr>
            <a:endParaRPr lang="ru-RU" sz="2400" b="1" i="1" dirty="0">
              <a:solidFill>
                <a:srgbClr val="111111"/>
              </a:solidFill>
              <a:latin typeface="Calibri Light"/>
              <a:ea typeface="Calibri Light"/>
              <a:cs typeface="Calibri Light"/>
            </a:endParaRPr>
          </a:p>
          <a:p>
            <a:pPr>
              <a:defRPr/>
            </a:pPr>
            <a:r>
              <a:rPr lang="ru-RU" sz="2400" b="1" i="1" dirty="0">
                <a:solidFill>
                  <a:srgbClr val="111111"/>
                </a:solidFill>
                <a:latin typeface="Calibri Light"/>
                <a:ea typeface="Calibri Light"/>
                <a:cs typeface="Calibri Light"/>
              </a:rPr>
              <a:t>С наступающим Новым годом!</a:t>
            </a:r>
            <a:endParaRPr lang="ru-RU" sz="2400" b="1" i="1" dirty="0">
              <a:latin typeface="Calibri Light"/>
              <a:ea typeface="Calibri Light"/>
              <a:cs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Arial"/>
        <a:cs typeface="Arial"/>
      </a:majorFont>
      <a:minorFont>
        <a:latin typeface="Century Gothic"/>
        <a:ea typeface="Arial"/>
        <a:cs typeface="Arial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</TotalTime>
  <Words>55</Words>
  <Application>Microsoft Office PowerPoint</Application>
  <DocSecurity>0</DocSecurity>
  <PresentationFormat>Широкоэкранный</PresentationFormat>
  <Paragraphs>14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 Light</vt:lpstr>
      <vt:lpstr>Century Gothic</vt:lpstr>
      <vt:lpstr>Helvetica Neue</vt:lpstr>
      <vt:lpstr>Wingdings 3</vt:lpstr>
      <vt:lpstr>Легкий дым</vt:lpstr>
      <vt:lpstr> МУНИЦИПАЛЬНОЕ БЮДЖЕТНОЕ ОБЩЕОБРАЗОВАТЕЛЬНОЕ УЧРЕЖДЕНИЕ ВИДНОВСКАЯ СРЕДНЯЯ ОБЩЕОБРАЗОВАТЕЛЬНАЯ ШКОЛА № 7   Здание  по   адресу: 142701, Московская область, Ленинский г.о., г. Видное, пр-д Жуковский, д. 35     Мастер-класс для детей подготовительной группы:  «Мастерская Снегурочки»  «Шишки из пластиковых ложек»   </vt:lpstr>
      <vt:lpstr>   Наша работа постоянно побуждает нас к творчеству.  В этом году к новогодним праздникам мы решили сделать  шишки для украшения нашей группы и поделиться своим опытом с Вами.   В этом мастер-классе мы расскажем, как и из чего можно сделать долговечный и оригинальный атрибут для украшения елочки. Ещё он интересен тем, что это будет эксклюзивное изделие.   Такие поделки "теплые", потому что в них не только вложен ваш труд, но и тепло рук и души.</vt:lpstr>
      <vt:lpstr>Материал для изготовления мы выбрали чайные пластиковые ложки, которые не так  дорого стоят. Основой для шишек стали пластиковые контейнеры от сувенирных игрушек «яйцо». Также нам понадобятся ножницы, клей-пистолет и стержни к нему, тонкая лента для петельки к шишке, зеленый "дождик" (мишура, коричневая краска в баллоне, а также лак для ногтей белого цвета, с серебристыми и золотистыми блестками.</vt:lpstr>
      <vt:lpstr>Презентация PowerPoint</vt:lpstr>
      <vt:lpstr>Приклеив все детали, красим шишку в коричневый цвет. Сохнет очень быстро. Получается вот такая красота.</vt:lpstr>
      <vt:lpstr>Теперь можно приступать к украшению нашей поделки. По краю каждой ложечки наносить мазки белым лаком (это будет снежок, а поверх наносим лак с блестками. Сверху приклеиваем петельку из ленточки и зеленую мишуру- "еловую веточку". Можно любоваться красотой! 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ВИДНОВСКАЯ СРЕДНЯЯ ОБЩЕОБРАЗОВАТЕЛЬНАЯ ШКОЛА № 7   Здание  по   адресу: 142701, Московская область, Ленинский г.о., г. Видное, пр-д Жуковский, д. 35  Презентация:  "Хочу всё знать!"   (занимательные опыты и эксперименты для детей)</dc:title>
  <dc:subject/>
  <dc:creator>Виталий Аржаев</dc:creator>
  <cp:keywords/>
  <dc:description/>
  <cp:lastModifiedBy>Baton</cp:lastModifiedBy>
  <cp:revision>7</cp:revision>
  <dcterms:created xsi:type="dcterms:W3CDTF">2023-12-11T18:44:28Z</dcterms:created>
  <dcterms:modified xsi:type="dcterms:W3CDTF">2023-12-14T08:40:38Z</dcterms:modified>
  <cp:category/>
  <dc:identifier/>
  <cp:contentStatus/>
  <dc:language/>
  <cp:version/>
</cp:coreProperties>
</file>