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60" r:id="rId3"/>
    <p:sldId id="261" r:id="rId4"/>
    <p:sldId id="262" r:id="rId5"/>
    <p:sldId id="271" r:id="rId6"/>
    <p:sldId id="265" r:id="rId7"/>
    <p:sldId id="258" r:id="rId8"/>
    <p:sldId id="259" r:id="rId9"/>
    <p:sldId id="264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7" autoAdjust="0"/>
    <p:restoredTop sz="86364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7417EE-488B-4F90-B11E-25D6C4082249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60FA8-8E96-4774-B467-5E3A0D599D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60FA8-8E96-4774-B467-5E3A0D599D7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60FA8-8E96-4774-B467-5E3A0D599D7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08.03.2016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newsflash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48680"/>
            <a:ext cx="8061520" cy="23762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645024"/>
            <a:ext cx="7854696" cy="194421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«Весна. Приметы весны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39472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тёплых стран прилетают перелётные птицы.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XSunX's WallPapers - красивые картинки и обои для рабочего с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9144000" cy="616530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8224" y="188640"/>
            <a:ext cx="2174776" cy="468052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Люди сменили зимнюю одежду на весеннюю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2" name="Picture 6" descr="http://steshka.ru/wp-content/uploads/2013/02/vesnakartinki4.jpg"/>
          <p:cNvPicPr>
            <a:picLocks noChangeAspect="1" noChangeArrowheads="1"/>
          </p:cNvPicPr>
          <p:nvPr/>
        </p:nvPicPr>
        <p:blipFill>
          <a:blip r:embed="rId2" cstate="print"/>
          <a:srcRect t="31224" b="5953"/>
          <a:stretch>
            <a:fillRect/>
          </a:stretch>
        </p:blipFill>
        <p:spPr bwMode="auto">
          <a:xfrm>
            <a:off x="0" y="0"/>
            <a:ext cx="6444208" cy="685800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48264" y="836712"/>
            <a:ext cx="1944216" cy="403244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рады приходу весны. Они пускают кораблики.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6" name="Picture 6" descr="http://steshka.ru/wp-content/uploads/2013/02/vesnakartinki5.jpg"/>
          <p:cNvPicPr>
            <a:picLocks noChangeAspect="1" noChangeArrowheads="1"/>
          </p:cNvPicPr>
          <p:nvPr/>
        </p:nvPicPr>
        <p:blipFill>
          <a:blip r:embed="rId2" cstate="print"/>
          <a:srcRect t="32187" b="3053"/>
          <a:stretch>
            <a:fillRect/>
          </a:stretch>
        </p:blipFill>
        <p:spPr bwMode="auto">
          <a:xfrm>
            <a:off x="251520" y="0"/>
            <a:ext cx="6264696" cy="685800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44208" y="260648"/>
            <a:ext cx="2318792" cy="403244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Весной люди сажают растения в садах, городских парках и огородах.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Рассказы о весне для детей. Обсуждение на LiveInternet - Рос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012160" cy="685800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xn----8sbiecm6bhdx8i.xn--p1ai/sites/default/files/ves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36004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Вот и наступила долгожданная весна. 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кошки Записи с меткой кошки Горящие страницы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144000" cy="62373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Users\ira\Desktop\vesna(15)-667x5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9144000" cy="6165304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28803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Небо весной голубое, ясное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50405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Солнце светит ярче, греет сильнее.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Не надолго - стихи и проза на Избе-Читальн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609329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92480" cy="57606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Снег темнеет, становится рыхлым и грязным, бегут ручьи.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Весенний ручей, всё тает, 1920х1080 - Обои Весна. Весенние HD обои Wallpaper 2560x16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144000" cy="62373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64488" cy="6206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крышах  домов висят сосульки.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Ненормальный пытался зарезать детей в Китае CHASPIK NEWSPAPER"/>
          <p:cNvPicPr>
            <a:picLocks noChangeAspect="1" noChangeArrowheads="1"/>
          </p:cNvPicPr>
          <p:nvPr/>
        </p:nvPicPr>
        <p:blipFill>
          <a:blip r:embed="rId3" cstate="print"/>
          <a:srcRect b="19179"/>
          <a:stretch>
            <a:fillRect/>
          </a:stretch>
        </p:blipFill>
        <p:spPr bwMode="auto">
          <a:xfrm>
            <a:off x="0" y="620688"/>
            <a:ext cx="9144000" cy="6237312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68952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проталинах появляются первые весенние цветы - подснежники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pic>
        <p:nvPicPr>
          <p:cNvPr id="1028" name="Picture 4" descr="МАРТ Протальник. Водотёк. Позимник. Весновей. Первенец весны - Доклад &quot;Формирование основ экологической культуры."/>
          <p:cNvPicPr>
            <a:picLocks noChangeAspect="1" noChangeArrowheads="1"/>
          </p:cNvPicPr>
          <p:nvPr/>
        </p:nvPicPr>
        <p:blipFill>
          <a:blip r:embed="rId2" cstate="print"/>
          <a:srcRect l="9402"/>
          <a:stretch>
            <a:fillRect/>
          </a:stretch>
        </p:blipFill>
        <p:spPr bwMode="auto">
          <a:xfrm>
            <a:off x="0" y="836712"/>
            <a:ext cx="9144000" cy="602128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68952" cy="86409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реках тает и трескается лёд. Начинается ледоход.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4" descr="Фото цветов - Фото цвет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9144000" cy="5877272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64488" cy="6206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деревьях набухают почки.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8" name="Picture 4" descr="Андрей Дементьев (480x359, 198Kb) *. - Татьяна Поляничко- я.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9144000" cy="630932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102</TotalTime>
  <Words>94</Words>
  <Application>Microsoft Office PowerPoint</Application>
  <PresentationFormat>Экран (4:3)</PresentationFormat>
  <Paragraphs>16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     </vt:lpstr>
      <vt:lpstr>Вот и наступила долгожданная весна. </vt:lpstr>
      <vt:lpstr>Небо весной голубое, ясное</vt:lpstr>
      <vt:lpstr>Солнце светит ярче, греет сильнее.</vt:lpstr>
      <vt:lpstr>Снег темнеет, становится рыхлым и грязным, бегут ручьи.</vt:lpstr>
      <vt:lpstr>На крышах  домов висят сосульки.</vt:lpstr>
      <vt:lpstr>   На проталинах появляются первые весенние цветы - подснежники.</vt:lpstr>
      <vt:lpstr>На реках тает и трескается лёд. Начинается ледоход.</vt:lpstr>
      <vt:lpstr>На деревьях набухают почки.</vt:lpstr>
      <vt:lpstr>Из тёплых стран прилетают перелётные птицы.</vt:lpstr>
      <vt:lpstr>Люди сменили зимнюю одежду на весеннюю.</vt:lpstr>
      <vt:lpstr>Дети рады приходу весны. Они пускают кораблики.</vt:lpstr>
      <vt:lpstr>Весной люди сажают растения в садах, городских парках и огородах.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НОД в средней группе</dc:title>
  <dc:creator>Admin</dc:creator>
  <cp:lastModifiedBy>nadega</cp:lastModifiedBy>
  <cp:revision>14</cp:revision>
  <dcterms:created xsi:type="dcterms:W3CDTF">2015-03-15T10:33:15Z</dcterms:created>
  <dcterms:modified xsi:type="dcterms:W3CDTF">2016-03-08T15:13:32Z</dcterms:modified>
</cp:coreProperties>
</file>