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доровье детей зимой – как укрепить здоровье и риски зимних детских  заболева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8833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268760"/>
            <a:ext cx="5544616" cy="4968552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Многие дети любят зиму, ведь это время игр в снежки, ледяных горок и длинных новогодних каникул. Однако зимний период таит в себе множество опасностей: гололед, переохлаждение, недостаток витаминов.</a:t>
            </a:r>
            <a:b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же сохранить здоровье ребенка зимой? </a:t>
            </a:r>
            <a:b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того, чтобы ребенок чувствовал себя хорошо и избежал болезней в зимнее время, важно уделить особое внимание распорядку его дня. </a:t>
            </a:r>
            <a:b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Начинать день желательно с подъема в одно и то же время. После этого следуют небольшая физическая разминка, умывание и завтрак. Для первого приема лучше использовать пищу, содержащую немного углеводов и достаточно белка, чтобы потом ребенку было проще сконцентрировать внимание и легче заниматься. Также нужно небольшое количество сладостей, потому что ребенку нужна глюкоза для улучшения работы мозга.</a:t>
            </a:r>
            <a:b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 зимнее время года нельзя допускать переохлаждения ребенка, однако укутывать его также не стоит. </a:t>
            </a:r>
            <a:b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Важной и полезной привычкой является проветривание и увлажнение воздуха в помещении. </a:t>
            </a:r>
            <a:b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же очень важен прием витаминов и микроэлементов для детей в зимнее время</a:t>
            </a:r>
            <a:r>
              <a:rPr lang="ru-RU" sz="1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62068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Сохранить здоровье детей зимой - просто!!!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20472" y="6309320"/>
            <a:ext cx="1513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Будьте здоровы!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Многие дети любят зиму, ведь это время игр в снежки, ледяных горок и длинных новогодних каникул. Однако зимний период таит в себе множество опасностей: гололед, переохлаждение, недостаток витаминов. Как же сохранить здоровье ребенка зимой?  Для того, чтобы ребенок чувствовал себя хорошо и избежал болезней в зимнее время, важно уделить особое внимание распорядку его дня.   Начинать день желательно с подъема в одно и то же время. После этого следуют небольшая физическая разминка, умывание и завтрак. Для первого приема лучше использовать пищу, содержащую немного углеводов и достаточно белка, чтобы потом ребенку было проще сконцентрировать внимание и легче заниматься. Также нужно небольшое количество сладостей, потому что ребенку нужна глюкоза для улучшения работы мозга. В зимнее время года нельзя допускать переохлаждения ребенка, однако укутывать его также не стоит.  Важной и полезной привычкой является проветривание и увлажнение воздуха в помещении.  Так же очень важен прием витаминов и микроэлементов для детей в зимнее время.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Многие дети любят зиму, ведь это время игр в снежки, ледяных горок и длинных новогодних каникул. Однако зимний период таит в себе множество опасностей: гололед, переохлаждение, недостаток витаминов. Как же сохранить здоровье ребенка зимой?  Для того, чтобы ребенок чувствовал себя хорошо и избежал болезней в зимнее время, важно уделить особое внимание распорядку его дня.   Начинать день желательно с подъема в одно и то же время. После этого следуют небольшая физическая разминка, умывание и завтрак. Для первого приема лучше использовать пищу, содержащую немного углеводов и достаточно белка, чтобы потом ребенку было проще сконцентрировать внимание и легче заниматься. Также нужно небольшое количество сладостей, потому что ребенку нужна глюкоза для улучшения работы мозга. В зимнее время года нельзя допускать переохлаждения ребенка, однако укутывать его также не стоит.  Важной и полезной привычкой является проветривание и увлажнение воздуха в помещении.  Так же очень важен прием витаминов и микроэлементов для детей в зимнее время. </dc:title>
  <dc:creator>ananev</dc:creator>
  <cp:lastModifiedBy>ananev</cp:lastModifiedBy>
  <cp:revision>3</cp:revision>
  <dcterms:created xsi:type="dcterms:W3CDTF">2023-12-14T14:45:40Z</dcterms:created>
  <dcterms:modified xsi:type="dcterms:W3CDTF">2023-12-14T14:54:00Z</dcterms:modified>
</cp:coreProperties>
</file>