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4660"/>
  </p:normalViewPr>
  <p:slideViewPr>
    <p:cSldViewPr>
      <p:cViewPr varScale="1">
        <p:scale>
          <a:sx n="83" d="100"/>
          <a:sy n="83" d="100"/>
        </p:scale>
        <p:origin x="-148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260648"/>
            <a:ext cx="9617058" cy="6490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87861" y="2420888"/>
            <a:ext cx="5400600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«В мире красок»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056" y="5373216"/>
            <a:ext cx="4248472" cy="120032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Подготовила: </a:t>
            </a:r>
          </a:p>
          <a:p>
            <a:pPr algn="ctr"/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Вередченко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Кристина Руслановна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376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807974" cy="7227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6986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711" y="1"/>
            <a:ext cx="4115366" cy="27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2708920"/>
            <a:ext cx="4572000" cy="9028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450"/>
              </a:spcBef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Bef>
                <a:spcPts val="450"/>
              </a:spcBef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И. Левитан «Золотая осень» (пейзаж)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784" y="1986426"/>
            <a:ext cx="3381247" cy="3664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5659948"/>
            <a:ext cx="43767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2537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63464"/>
            <a:ext cx="3989652" cy="285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9969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450"/>
              </a:spcBef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Шишкин Иван Иванович «Утро в сосновом бору» (пейзаж)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483" y="171177"/>
            <a:ext cx="3916942" cy="2465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69655" y="2636912"/>
            <a:ext cx="4418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450"/>
              </a:spcBef>
              <a:spcAft>
                <a:spcPts val="15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Илья Машков «Синие сливы» (натюрморт)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47254"/>
            <a:ext cx="3299582" cy="226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0" y="5915717"/>
            <a:ext cx="46513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2055" y="3181618"/>
            <a:ext cx="3938764" cy="2609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9655" y="5733256"/>
            <a:ext cx="457200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41447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31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Кристина</dc:creator>
  <cp:lastModifiedBy>Кристина</cp:lastModifiedBy>
  <cp:revision>9</cp:revision>
  <dcterms:created xsi:type="dcterms:W3CDTF">2023-12-07T15:54:08Z</dcterms:created>
  <dcterms:modified xsi:type="dcterms:W3CDTF">2023-12-15T06:23:26Z</dcterms:modified>
</cp:coreProperties>
</file>