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5C2F6-D265-4F20-8C24-2C8D8AE77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DDD454-5C36-45EA-A42F-686EE7C3B9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6272AA-5FA5-4632-9DB2-D24F8B2E2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9BFE6-64C7-498B-8DE7-672248970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8F6A7A-AE0D-46C5-B011-F8B66CA7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6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A1F7A2-0979-412C-BD71-80C3132D6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A9A953-A4A8-41C6-9C57-3F7C7DCAE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A2242C-0DC8-4896-A893-60A3B5A98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E82828-AE82-46DE-B443-E642E3F24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E926C8-882E-4702-AF1F-B93AE059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58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AC3830-770C-417B-8229-D9B554795F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554E31-FD1D-46B7-A8C4-C80CA4EE6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F9A72C-B41D-4D43-9B03-763B39E92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ACA084-02F6-49C1-8571-5462DFDA4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57422F-E00F-4571-9C90-13C9CC894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9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C85D9-655E-4106-B2C8-0213C69E3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40EB80-69E5-4126-B47B-86460AC4F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9807F5-94F7-4203-A768-078B3D70D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6F118B-9657-40D6-8983-F987EC61F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65D125-BE9B-4EE6-9CB1-EB47F5C9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9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7D4F08-0258-4BC0-9AC5-769B3E98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A2FEE6-2A0E-430B-91A4-47A60B703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D9F7F9-646D-4767-913E-2C62783D4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80C056-CC63-450E-8C8A-9D56F4B3B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785DF9-DF52-403D-8B78-E6785EE4E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35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92B99A-B029-4DA7-B5E4-998FEDC30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6BE7DA-5180-4FD0-A3F4-24FD0BD68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AB33B3-ADA8-467D-9FEC-547589634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01FB95-B4F4-447D-9D94-E8962DDDF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BB23FA-9A5F-4534-BE2F-33C371100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FC90B2-53A8-4F30-B6BD-87EDA38D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801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75966-18B2-4B4D-8B71-8DC994A5E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AE8981-4EA0-443D-9308-8419CF487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7C4839-9D89-4800-9394-1B2E3E3B9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E72A8C-18FF-4604-8176-358C36182D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EE93AE-B00C-4F32-BC4F-28291CEE20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D823CEB-D1F1-41F4-85ED-3A316F51D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3E98FD-4CCA-48DD-B7DC-32AA25799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394BC6-61AE-4519-B1BF-15139F29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806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C9617-7368-4D67-B496-8E106204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C517C24-021B-4046-BF8B-812D1BB8B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4A1045-F6EC-4AE5-A268-C16AE2D1B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4FD6CB3-0139-41D8-A3A2-3E4333CCF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8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7CCC6B3-9143-4B94-9F15-0C596F0A2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16BE7E8-587D-4210-87A3-D230FBAEF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896FEA-ABAF-4227-B878-5619780B8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02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DDA2A-E92E-404C-9C25-9AC29C9CC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6ED5F7-7A13-4040-B4D9-0088D7F2D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DE1EC0-2AA7-4D74-A0F7-1F21F10ED5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6B9E22-F1C0-4886-8831-D81E3C4EC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3005F10-8D6C-4178-A577-9D6FD002F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69E366-544B-4C92-B5B9-A4B2C2270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2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ED6D9-9BB2-4E97-870A-95BF2900E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B01CDA0-C646-450F-99DC-03EEAE6390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FCA22C-F55A-44F3-9CAF-948304A21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1AAC6C-FC34-40AA-9B4F-4CA919C37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3F93EA-7DF8-4F7C-A51B-C9BC0526B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1EF283-6451-43C3-A12A-7AA753FD1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4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34AF5-3DDA-419A-8961-D6DDFB467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70AE3F-E7D1-4AE7-BA3E-7CAF25956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E6A53A-3914-450B-BFD2-83EC59D86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4FF75-8B0D-4D85-994A-1C9405063940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BD1B58-2321-4617-AA92-7698884BC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7F8843-2AF5-421D-A20B-914D992A0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1C4D9-38AA-4453-88EF-B29F204BF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0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50981A-5739-422C-B1BB-CB27F33B92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5A5CD3-AE3E-40AA-8251-626B2FC703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874585-966C-48BB-9E47-B976B5DD0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6A390E-F0DB-49C5-AF0E-013495C92845}"/>
              </a:ext>
            </a:extLst>
          </p:cNvPr>
          <p:cNvSpPr/>
          <p:nvPr/>
        </p:nvSpPr>
        <p:spPr>
          <a:xfrm>
            <a:off x="2897079" y="1487418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/>
              <a:t>Мастер – класс по      изготовлению </a:t>
            </a:r>
            <a:r>
              <a:rPr lang="ru-RU" sz="4800" b="1" dirty="0" err="1"/>
              <a:t>лепбука</a:t>
            </a:r>
            <a:r>
              <a:rPr lang="ru-RU" sz="4800" b="1" dirty="0"/>
              <a:t> и работе с ним</a:t>
            </a:r>
            <a:r>
              <a:rPr lang="ru-RU" sz="4800" b="1" dirty="0">
                <a:latin typeface="Mistral" pitchFamily="66" charset="0"/>
              </a:rPr>
              <a:t>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97FD96E-4213-4EFF-A1AD-01A9D288B24A}"/>
              </a:ext>
            </a:extLst>
          </p:cNvPr>
          <p:cNvSpPr/>
          <p:nvPr/>
        </p:nvSpPr>
        <p:spPr>
          <a:xfrm>
            <a:off x="8905782" y="3716383"/>
            <a:ext cx="33735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Подготовила:</a:t>
            </a:r>
          </a:p>
          <a:p>
            <a:r>
              <a:rPr lang="ru-RU" b="1" dirty="0"/>
              <a:t>воспитатель</a:t>
            </a:r>
          </a:p>
          <a:p>
            <a:r>
              <a:rPr lang="ru-RU" b="1" dirty="0"/>
              <a:t>Гусейнова Д Г</a:t>
            </a:r>
          </a:p>
        </p:txBody>
      </p:sp>
    </p:spTree>
    <p:extLst>
      <p:ext uri="{BB962C8B-B14F-4D97-AF65-F5344CB8AC3E}">
        <p14:creationId xmlns:p14="http://schemas.microsoft.com/office/powerpoint/2010/main" val="1468961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17D35-04A1-4FE7-BB4A-33F21107EF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4902F5-FBF5-436C-998A-638EFCA95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A8B156-BED3-40F5-AC2E-B3A53EE28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C9D3F3-1754-467F-983B-24279C6A4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431800"/>
            <a:ext cx="8280400" cy="59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758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16B0A-84C2-4ABA-88C4-035DA1EC31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D601FF-DE8B-44F5-93AF-6EC4A0B1C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318C87-0D2A-4C9C-8E1F-10B1BA6C8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CA3BF1-D59A-472B-9B4E-1DB05ED85B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453" y="392776"/>
            <a:ext cx="4495800" cy="55753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642D826-10DC-4781-9611-431CB247B8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987" y="392776"/>
            <a:ext cx="421640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99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9774E-572C-4A30-A285-25781E2283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B2FE3D-5229-4301-AE87-E18D5854BC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D68F46-6991-4AB8-AC37-CB18E8A18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5F8BCF-41A4-4EB7-944E-64146EB64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463550"/>
            <a:ext cx="76454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53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CBD37-E431-4F8D-84C5-A577A2216F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856F65-8D15-4676-B0D5-0876790D8F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02C8FB-224C-4C91-BC28-14645B2FE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2D6FBF-B187-4491-B0AB-CEBA04A79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0" y="571500"/>
            <a:ext cx="75057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12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9DB40-55B4-4BF9-A10A-17A9CD672D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F554574-D26E-4F7E-B189-ECA80E030F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14698F-FC97-4E67-A955-FA01B83A7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DB0FE3-19FD-47E4-B958-957F576BE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89" y="609600"/>
            <a:ext cx="4152900" cy="5638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44508B-A775-447F-8FE9-E615ED9248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85" y="633937"/>
            <a:ext cx="44323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788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DDBB95-729F-45B2-B83E-9F37C91EDF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626F33-E897-47DE-AB80-6A8BCFD508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455F15-2B22-4438-80C3-46F3ABFDFC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2B8D97-3465-4EFC-A183-A9820C69A0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650" y="317500"/>
            <a:ext cx="81407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20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6629B9-366F-4725-BC0E-A234B4891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5FD068E-58D1-4916-9975-4690B59745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746B1C-E39A-4525-B668-387AA9E0D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E9C250-C504-42A8-A104-A8E258DCD2CE}"/>
              </a:ext>
            </a:extLst>
          </p:cNvPr>
          <p:cNvSpPr txBox="1"/>
          <p:nvPr/>
        </p:nvSpPr>
        <p:spPr>
          <a:xfrm flipH="1">
            <a:off x="3128417" y="2316163"/>
            <a:ext cx="7160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21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E1E62-9F7B-4DD0-98D7-3F375B9FA8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FB12050-6B3B-476B-9C1D-6329A0CEC3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6AEF1C-57A6-4B10-A738-B29D3E5512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B028CC-0E4C-41D2-A388-50CAB7B52239}"/>
              </a:ext>
            </a:extLst>
          </p:cNvPr>
          <p:cNvSpPr/>
          <p:nvPr/>
        </p:nvSpPr>
        <p:spPr>
          <a:xfrm>
            <a:off x="2920753" y="43458"/>
            <a:ext cx="892205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–в дословном переводе с английского значит «наколенная книга»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lap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–колени,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книга). Это такая небольшая самодельная папка, которую ребёнок может удобно разложить у себя на коленях и за один раз просмотреть всё её содержимое. Но, несмотря на кажущую простоту, в ней содержатся все необходимые материалы по теме.  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сравнительно новое средство обучения. Впервые создавать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начали американцы.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это книжка-раскладушка с кармашками, дверками, окошками, вкладками и подвижными деталями, в которую помещены материалы на одну тему. Это отличный способ закрепить определенную тему со школьниками и с дошкольниками, осмыслить содержание книги, провести исследовательскую работу, в процессе которой ребенок участвует в поиске, анализе и сортировке информации.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обычно выглядит как интерактивная книжка, информация в которой представлена в виде открывающихся окошек, вынимающихся и разворачивающихся листочков и прочих забавных деталей. Они, с одной стороны, призваны привлечь интерес ребенка к самой папке. А с другой стороны, это прекрасный способ подать всю имеющуюся информацию в компактной форме.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4847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0DE852-B585-49EB-9C6F-CA6627B4FC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3253AD-DC55-41B7-BF95-6780DAF9BB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A0B56A-A087-43A4-95AE-9A8A6044E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B8F073-C0CD-4E79-9644-95D53C1FC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778" y="248047"/>
            <a:ext cx="7644444" cy="6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5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3A90CC-3269-44C6-8B51-661AA83EC3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8CC1D1-44B6-4301-A590-23733355B4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18713F-D6E9-4193-932E-AC1EF2BE8C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3EB156A-9856-4CC6-919F-4058C1EE5D3A}"/>
              </a:ext>
            </a:extLst>
          </p:cNvPr>
          <p:cNvSpPr/>
          <p:nvPr/>
        </p:nvSpPr>
        <p:spPr>
          <a:xfrm>
            <a:off x="3284738" y="43458"/>
            <a:ext cx="847817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Зачем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нужен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1.      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своему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желанию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изучаемой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запомнить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визуалам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такая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тоже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понравится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2.      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отличный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повторения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пройденного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любое удобное время ребенок просто открывает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с радостью повторяет пройденное, рассматривая сделанную своими же руками книжку.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3.      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научится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собирать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организовывать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хорошая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написанию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рефератов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курсовых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4.      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подойдет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одновременно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обучаются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возрастов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силу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малышей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кармашки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карточками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фигурками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старшим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подразумевающие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такую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коллективную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книжку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 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видов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совместной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может быть еще и формой представления итогов проекта или тематической недели.</a:t>
            </a:r>
          </a:p>
        </p:txBody>
      </p:sp>
    </p:spTree>
    <p:extLst>
      <p:ext uri="{BB962C8B-B14F-4D97-AF65-F5344CB8AC3E}">
        <p14:creationId xmlns:p14="http://schemas.microsoft.com/office/powerpoint/2010/main" val="3741749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A6FF2-4FFF-49E5-B35B-74BAB6E51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E8604D-39DE-473E-AE25-0F445AFF2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8C6117-57A0-4656-B4BA-BE5ACC953A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A0D6130-C3BB-4954-B7BC-D3DB9F993921}"/>
              </a:ext>
            </a:extLst>
          </p:cNvPr>
          <p:cNvSpPr/>
          <p:nvPr/>
        </p:nvSpPr>
        <p:spPr>
          <a:xfrm>
            <a:off x="5636214" y="188547"/>
            <a:ext cx="50317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Лепбук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отвечает требованиям ФГОС ДО к предметно-развивающей среде: информативен;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полифункционален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способствует развитию творчества, воображения. Пригоден к использованию одновременно группой детей (в том числе с участием взрослого как играющего партнера); обладает дидактическими свойствами; является средством художественно-эстетического развития ребенка, приобщает его к миру искусства; вариативной (есть несколько вариантов использования каждой его части); его структура и содержание доступно детям дошкольного возраста; обеспечивает игровую, познавательную, исследовательскую и творческую активность всех воспитанников.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2D82E73-7B44-48FB-8E6D-08FA0E169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52" y="110724"/>
            <a:ext cx="4152900" cy="6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12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3BD11-6A90-4E39-9D16-81C6A14C9D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AF8ED7-FBB3-45A4-9D36-D67614FC1F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FDAA4E-4951-4CCF-80A8-FC38CA0B4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4F5F9E-E9BF-4D76-A702-EEC8612B9AD7}"/>
              </a:ext>
            </a:extLst>
          </p:cNvPr>
          <p:cNvSpPr/>
          <p:nvPr/>
        </p:nvSpPr>
        <p:spPr>
          <a:xfrm>
            <a:off x="3056876" y="132963"/>
            <a:ext cx="88747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начать создание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Определитесь с темой будущего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Тема может быть любая  - мир насекомых, космос, времена года, сказки, экология, правила дорожного движения, домашние и дикие животные. Можно взять за основу какое-либо литературное произведение и комплексно изучить несколько тем. Например, на основе сказки про Золушку можно изучать тыквы, мышей, Францию и французский язык, традиции королевских семей Европы, обсуждать такие качества характера как зависть, терпение или трудолюбие, предложить написать современный вариант сказки и т.д.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того, как вы определились с темой, составьте план будущего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т.е. какие под темы вы хотите раскрыть – это и будет содержание наших мини-книжечек. Советую начать с 5-7 пунктов (книжек), но вообще здесь нет ограничений.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Для каждой темы выберите подходящий конверт, книжку или какую-нибудь открывающуюся коробочку  и т.д.</a:t>
            </a:r>
          </a:p>
        </p:txBody>
      </p:sp>
    </p:spTree>
    <p:extLst>
      <p:ext uri="{BB962C8B-B14F-4D97-AF65-F5344CB8AC3E}">
        <p14:creationId xmlns:p14="http://schemas.microsoft.com/office/powerpoint/2010/main" val="351336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72544-9891-41A0-842A-EEB7B0C321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2229427-8C7D-406C-B0E6-251344A696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7767CC-1ED6-4D23-85D6-539DF8744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C026406-AB3B-4E7F-B19B-2735F88081AD}"/>
              </a:ext>
            </a:extLst>
          </p:cNvPr>
          <p:cNvSpPr/>
          <p:nvPr/>
        </p:nvSpPr>
        <p:spPr>
          <a:xfrm>
            <a:off x="3598415" y="505175"/>
            <a:ext cx="718795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нужно, чтобы сделать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создания </a:t>
            </a:r>
            <a:r>
              <a:rPr lang="ru-RU" sz="20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вам понадобятся такие материалы: </a:t>
            </a:r>
            <a:b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Обычная бумага, цветная бумага для принтера,  белый картон.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Клей-карандаш для бумаги, ПВА.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Скотч.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Картонная папка-основа (покупаем или можно ее сделать своими руками).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b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Вырезаем детали, приклеиваем все на свои места. А после этого начинаем занятия с ребенком.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07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287F72-FE04-4A07-99D1-AB28214E9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86AF46-5D9A-4C8C-8F45-64675D2F83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712F54-05DF-4D59-9A0D-7109EA50F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5FD2EB6-7573-4FE2-BCF1-D195B0ABD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572" y="126199"/>
            <a:ext cx="4076700" cy="59309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C9C3A4-8704-4828-AE55-56A84EF240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136" y="126199"/>
            <a:ext cx="45720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4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6EED07-32E5-4670-8F72-7EDA3CCA0C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B41613-D75C-466F-ADAE-E84B0131E4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126034-E9CF-4D32-B486-9E79B20E4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74B5E21-F620-41DF-99BB-2F6A78C98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387350"/>
            <a:ext cx="4216400" cy="5981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A9D766-A1CA-408C-8037-7CF1AA2F3E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0" y="438150"/>
            <a:ext cx="4292600" cy="593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316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700</Words>
  <Application>Microsoft Office PowerPoint</Application>
  <PresentationFormat>Широкоэкранный</PresentationFormat>
  <Paragraphs>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Mistral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Гусейнова</dc:creator>
  <cp:lastModifiedBy>Диана Гусейнова</cp:lastModifiedBy>
  <cp:revision>1</cp:revision>
  <dcterms:created xsi:type="dcterms:W3CDTF">2023-12-15T11:53:20Z</dcterms:created>
  <dcterms:modified xsi:type="dcterms:W3CDTF">2023-12-15T12:18:30Z</dcterms:modified>
</cp:coreProperties>
</file>