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69" r:id="rId2"/>
    <p:sldId id="27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3D2C-238A-49DA-BF9B-48371034913E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45CF5-1104-4D46-AE5C-D13B53D73B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3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7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9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8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9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5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6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5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2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85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0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FD23C-235F-45EF-8A36-B052F7D82778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4EBD5-56F3-46C4-9683-81676D3CD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9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908" y="2348880"/>
            <a:ext cx="5382344" cy="358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48680"/>
            <a:ext cx="31945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16252" y="5517232"/>
            <a:ext cx="1746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 М.В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79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868039" cy="461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41463" y="620688"/>
            <a:ext cx="57603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Игра: «Покажи и назови»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02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809" cy="6858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56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05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0"/>
            <a:ext cx="9144000" cy="685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34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52"/>
            <a:ext cx="9144000" cy="685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8736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12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Кравченко</cp:lastModifiedBy>
  <cp:revision>10</cp:revision>
  <dcterms:created xsi:type="dcterms:W3CDTF">2022-04-17T09:25:27Z</dcterms:created>
  <dcterms:modified xsi:type="dcterms:W3CDTF">2023-12-16T10:46:12Z</dcterms:modified>
</cp:coreProperties>
</file>